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D8B93-A50F-46D3-AACB-023AA3D190ED}" v="251" dt="2024-11-15T07:51:52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akonda S R Akshay" userId="14bb00b8-3f5a-454e-9fd0-70a9446365c7" providerId="ADAL" clId="{376D8B93-A50F-46D3-AACB-023AA3D190ED}"/>
    <pc:docChg chg="undo custSel addSld modSld">
      <pc:chgData name="Rachakonda S R Akshay" userId="14bb00b8-3f5a-454e-9fd0-70a9446365c7" providerId="ADAL" clId="{376D8B93-A50F-46D3-AACB-023AA3D190ED}" dt="2024-11-15T07:55:46.422" v="2241" actId="1076"/>
      <pc:docMkLst>
        <pc:docMk/>
      </pc:docMkLst>
      <pc:sldChg chg="addSp delSp modSp new mod modMedia setBg addAnim delAnim setClrOvrMap">
        <pc:chgData name="Rachakonda S R Akshay" userId="14bb00b8-3f5a-454e-9fd0-70a9446365c7" providerId="ADAL" clId="{376D8B93-A50F-46D3-AACB-023AA3D190ED}" dt="2024-11-15T07:44:21.429" v="2172"/>
        <pc:sldMkLst>
          <pc:docMk/>
          <pc:sldMk cId="2164525731" sldId="256"/>
        </pc:sldMkLst>
        <pc:spChg chg="mod">
          <ac:chgData name="Rachakonda S R Akshay" userId="14bb00b8-3f5a-454e-9fd0-70a9446365c7" providerId="ADAL" clId="{376D8B93-A50F-46D3-AACB-023AA3D190ED}" dt="2024-11-15T07:44:15.533" v="2170" actId="26606"/>
          <ac:spMkLst>
            <pc:docMk/>
            <pc:sldMk cId="2164525731" sldId="256"/>
            <ac:spMk id="2" creationId="{6049D9FB-2054-76DF-4C2D-8EDB71E41781}"/>
          </ac:spMkLst>
        </pc:spChg>
        <pc:spChg chg="mod">
          <ac:chgData name="Rachakonda S R Akshay" userId="14bb00b8-3f5a-454e-9fd0-70a9446365c7" providerId="ADAL" clId="{376D8B93-A50F-46D3-AACB-023AA3D190ED}" dt="2024-11-15T07:44:15.533" v="2170" actId="26606"/>
          <ac:spMkLst>
            <pc:docMk/>
            <pc:sldMk cId="2164525731" sldId="256"/>
            <ac:spMk id="3" creationId="{B1832F41-D375-B0F2-3025-5ECF3F569DB5}"/>
          </ac:spMkLst>
        </pc:spChg>
        <pc:spChg chg="add del">
          <ac:chgData name="Rachakonda S R Akshay" userId="14bb00b8-3f5a-454e-9fd0-70a9446365c7" providerId="ADAL" clId="{376D8B93-A50F-46D3-AACB-023AA3D190ED}" dt="2024-11-15T07:44:01.618" v="2161" actId="26606"/>
          <ac:spMkLst>
            <pc:docMk/>
            <pc:sldMk cId="2164525731" sldId="256"/>
            <ac:spMk id="9" creationId="{C1DD1A8A-57D5-4A81-AD04-532B043C5611}"/>
          </ac:spMkLst>
        </pc:spChg>
        <pc:spChg chg="add del">
          <ac:chgData name="Rachakonda S R Akshay" userId="14bb00b8-3f5a-454e-9fd0-70a9446365c7" providerId="ADAL" clId="{376D8B93-A50F-46D3-AACB-023AA3D190ED}" dt="2024-11-15T07:44:01.618" v="2161" actId="26606"/>
          <ac:spMkLst>
            <pc:docMk/>
            <pc:sldMk cId="2164525731" sldId="256"/>
            <ac:spMk id="11" creationId="{007891EC-4501-44ED-A8C8-B11B6DB767AB}"/>
          </ac:spMkLst>
        </pc:spChg>
        <pc:spChg chg="add del">
          <ac:chgData name="Rachakonda S R Akshay" userId="14bb00b8-3f5a-454e-9fd0-70a9446365c7" providerId="ADAL" clId="{376D8B93-A50F-46D3-AACB-023AA3D190ED}" dt="2024-11-15T07:44:05.472" v="2165" actId="26606"/>
          <ac:spMkLst>
            <pc:docMk/>
            <pc:sldMk cId="2164525731" sldId="256"/>
            <ac:spMk id="13" creationId="{71B2258F-86CA-4D4D-8270-BC05FCDEBFB3}"/>
          </ac:spMkLst>
        </pc:spChg>
        <pc:spChg chg="add del">
          <ac:chgData name="Rachakonda S R Akshay" userId="14bb00b8-3f5a-454e-9fd0-70a9446365c7" providerId="ADAL" clId="{376D8B93-A50F-46D3-AACB-023AA3D190ED}" dt="2024-11-15T07:44:10.043" v="2167" actId="26606"/>
          <ac:spMkLst>
            <pc:docMk/>
            <pc:sldMk cId="2164525731" sldId="256"/>
            <ac:spMk id="16" creationId="{C1DD1A8A-57D5-4A81-AD04-532B043C5611}"/>
          </ac:spMkLst>
        </pc:spChg>
        <pc:spChg chg="add del">
          <ac:chgData name="Rachakonda S R Akshay" userId="14bb00b8-3f5a-454e-9fd0-70a9446365c7" providerId="ADAL" clId="{376D8B93-A50F-46D3-AACB-023AA3D190ED}" dt="2024-11-15T07:44:10.043" v="2167" actId="26606"/>
          <ac:spMkLst>
            <pc:docMk/>
            <pc:sldMk cId="2164525731" sldId="256"/>
            <ac:spMk id="18" creationId="{007891EC-4501-44ED-A8C8-B11B6DB767AB}"/>
          </ac:spMkLst>
        </pc:spChg>
        <pc:spChg chg="add del">
          <ac:chgData name="Rachakonda S R Akshay" userId="14bb00b8-3f5a-454e-9fd0-70a9446365c7" providerId="ADAL" clId="{376D8B93-A50F-46D3-AACB-023AA3D190ED}" dt="2024-11-15T07:44:15.481" v="2169" actId="26606"/>
          <ac:spMkLst>
            <pc:docMk/>
            <pc:sldMk cId="2164525731" sldId="256"/>
            <ac:spMk id="21" creationId="{8870DEF6-46A2-D4F8-8BE6-91165D93ECC4}"/>
          </ac:spMkLst>
        </pc:spChg>
        <pc:spChg chg="add">
          <ac:chgData name="Rachakonda S R Akshay" userId="14bb00b8-3f5a-454e-9fd0-70a9446365c7" providerId="ADAL" clId="{376D8B93-A50F-46D3-AACB-023AA3D190ED}" dt="2024-11-15T07:44:15.533" v="2170" actId="26606"/>
          <ac:spMkLst>
            <pc:docMk/>
            <pc:sldMk cId="2164525731" sldId="256"/>
            <ac:spMk id="24" creationId="{C1DD1A8A-57D5-4A81-AD04-532B043C5611}"/>
          </ac:spMkLst>
        </pc:spChg>
        <pc:spChg chg="add">
          <ac:chgData name="Rachakonda S R Akshay" userId="14bb00b8-3f5a-454e-9fd0-70a9446365c7" providerId="ADAL" clId="{376D8B93-A50F-46D3-AACB-023AA3D190ED}" dt="2024-11-15T07:44:15.533" v="2170" actId="26606"/>
          <ac:spMkLst>
            <pc:docMk/>
            <pc:sldMk cId="2164525731" sldId="256"/>
            <ac:spMk id="26" creationId="{007891EC-4501-44ED-A8C8-B11B6DB767AB}"/>
          </ac:spMkLst>
        </pc:spChg>
        <pc:picChg chg="add del">
          <ac:chgData name="Rachakonda S R Akshay" userId="14bb00b8-3f5a-454e-9fd0-70a9446365c7" providerId="ADAL" clId="{376D8B93-A50F-46D3-AACB-023AA3D190ED}" dt="2024-11-15T07:44:01.618" v="2161" actId="26606"/>
          <ac:picMkLst>
            <pc:docMk/>
            <pc:sldMk cId="2164525731" sldId="256"/>
            <ac:picMk id="5" creationId="{008B2E80-B957-0129-FF44-F980DFD71079}"/>
          </ac:picMkLst>
        </pc:picChg>
        <pc:picChg chg="add del">
          <ac:chgData name="Rachakonda S R Akshay" userId="14bb00b8-3f5a-454e-9fd0-70a9446365c7" providerId="ADAL" clId="{376D8B93-A50F-46D3-AACB-023AA3D190ED}" dt="2024-11-15T07:44:05.472" v="2165" actId="26606"/>
          <ac:picMkLst>
            <pc:docMk/>
            <pc:sldMk cId="2164525731" sldId="256"/>
            <ac:picMk id="14" creationId="{4C080ECA-4621-8ED1-F92F-C2924F0106D6}"/>
          </ac:picMkLst>
        </pc:picChg>
        <pc:picChg chg="add del">
          <ac:chgData name="Rachakonda S R Akshay" userId="14bb00b8-3f5a-454e-9fd0-70a9446365c7" providerId="ADAL" clId="{376D8B93-A50F-46D3-AACB-023AA3D190ED}" dt="2024-11-15T07:44:10.043" v="2167" actId="26606"/>
          <ac:picMkLst>
            <pc:docMk/>
            <pc:sldMk cId="2164525731" sldId="256"/>
            <ac:picMk id="17" creationId="{008B2E80-B957-0129-FF44-F980DFD71079}"/>
          </ac:picMkLst>
        </pc:picChg>
        <pc:picChg chg="add del">
          <ac:chgData name="Rachakonda S R Akshay" userId="14bb00b8-3f5a-454e-9fd0-70a9446365c7" providerId="ADAL" clId="{376D8B93-A50F-46D3-AACB-023AA3D190ED}" dt="2024-11-15T07:44:15.481" v="2169" actId="26606"/>
          <ac:picMkLst>
            <pc:docMk/>
            <pc:sldMk cId="2164525731" sldId="256"/>
            <ac:picMk id="20" creationId="{ECEB6024-4AB4-FF0C-38BB-AC4C44371EDD}"/>
          </ac:picMkLst>
        </pc:picChg>
        <pc:picChg chg="add mod">
          <ac:chgData name="Rachakonda S R Akshay" userId="14bb00b8-3f5a-454e-9fd0-70a9446365c7" providerId="ADAL" clId="{376D8B93-A50F-46D3-AACB-023AA3D190ED}" dt="2024-11-15T07:44:21.429" v="2172"/>
          <ac:picMkLst>
            <pc:docMk/>
            <pc:sldMk cId="2164525731" sldId="256"/>
            <ac:picMk id="25" creationId="{008B2E80-B957-0129-FF44-F980DFD71079}"/>
          </ac:picMkLst>
        </pc:picChg>
        <pc:cxnChg chg="add del">
          <ac:chgData name="Rachakonda S R Akshay" userId="14bb00b8-3f5a-454e-9fd0-70a9446365c7" providerId="ADAL" clId="{376D8B93-A50F-46D3-AACB-023AA3D190ED}" dt="2024-11-15T07:44:15.481" v="2169" actId="26606"/>
          <ac:cxnSpMkLst>
            <pc:docMk/>
            <pc:sldMk cId="2164525731" sldId="256"/>
            <ac:cxnSpMk id="22" creationId="{522632D6-DED9-FDEC-FD9F-09FF0A4544CC}"/>
          </ac:cxnSpMkLst>
        </pc:cxnChg>
      </pc:sldChg>
      <pc:sldChg chg="addSp modSp new mod">
        <pc:chgData name="Rachakonda S R Akshay" userId="14bb00b8-3f5a-454e-9fd0-70a9446365c7" providerId="ADAL" clId="{376D8B93-A50F-46D3-AACB-023AA3D190ED}" dt="2024-11-07T06:38:03.120" v="306" actId="164"/>
        <pc:sldMkLst>
          <pc:docMk/>
          <pc:sldMk cId="804634012" sldId="257"/>
        </pc:sldMkLst>
        <pc:spChg chg="mod">
          <ac:chgData name="Rachakonda S R Akshay" userId="14bb00b8-3f5a-454e-9fd0-70a9446365c7" providerId="ADAL" clId="{376D8B93-A50F-46D3-AACB-023AA3D190ED}" dt="2024-10-27T14:17:14.713" v="236" actId="1076"/>
          <ac:spMkLst>
            <pc:docMk/>
            <pc:sldMk cId="804634012" sldId="257"/>
            <ac:spMk id="2" creationId="{C54A4112-AC73-C1A4-9D95-A571E5AE85F6}"/>
          </ac:spMkLst>
        </pc:spChg>
        <pc:spChg chg="mod">
          <ac:chgData name="Rachakonda S R Akshay" userId="14bb00b8-3f5a-454e-9fd0-70a9446365c7" providerId="ADAL" clId="{376D8B93-A50F-46D3-AACB-023AA3D190ED}" dt="2024-10-27T14:24:43.533" v="303" actId="20577"/>
          <ac:spMkLst>
            <pc:docMk/>
            <pc:sldMk cId="804634012" sldId="257"/>
            <ac:spMk id="3" creationId="{A1F96C9E-7AF2-FFE6-E734-74467994D4F0}"/>
          </ac:spMkLst>
        </pc:spChg>
        <pc:spChg chg="add mod">
          <ac:chgData name="Rachakonda S R Akshay" userId="14bb00b8-3f5a-454e-9fd0-70a9446365c7" providerId="ADAL" clId="{376D8B93-A50F-46D3-AACB-023AA3D190ED}" dt="2024-11-07T06:38:03.120" v="306" actId="164"/>
          <ac:spMkLst>
            <pc:docMk/>
            <pc:sldMk cId="804634012" sldId="257"/>
            <ac:spMk id="10" creationId="{60BD4C49-41BE-1E0E-7693-2DB2D28C69F0}"/>
          </ac:spMkLst>
        </pc:spChg>
        <pc:spChg chg="add mod">
          <ac:chgData name="Rachakonda S R Akshay" userId="14bb00b8-3f5a-454e-9fd0-70a9446365c7" providerId="ADAL" clId="{376D8B93-A50F-46D3-AACB-023AA3D190ED}" dt="2024-11-07T06:38:03.120" v="306" actId="164"/>
          <ac:spMkLst>
            <pc:docMk/>
            <pc:sldMk cId="804634012" sldId="257"/>
            <ac:spMk id="11" creationId="{9DD432AF-4A33-382A-40F8-656289866154}"/>
          </ac:spMkLst>
        </pc:spChg>
        <pc:grpChg chg="add mod">
          <ac:chgData name="Rachakonda S R Akshay" userId="14bb00b8-3f5a-454e-9fd0-70a9446365c7" providerId="ADAL" clId="{376D8B93-A50F-46D3-AACB-023AA3D190ED}" dt="2024-11-07T06:38:03.120" v="306" actId="164"/>
          <ac:grpSpMkLst>
            <pc:docMk/>
            <pc:sldMk cId="804634012" sldId="257"/>
            <ac:grpSpMk id="4" creationId="{07BB2C6F-020B-DE58-1B33-FA366F67CC82}"/>
          </ac:grpSpMkLst>
        </pc:grpChg>
        <pc:picChg chg="add mod">
          <ac:chgData name="Rachakonda S R Akshay" userId="14bb00b8-3f5a-454e-9fd0-70a9446365c7" providerId="ADAL" clId="{376D8B93-A50F-46D3-AACB-023AA3D190ED}" dt="2024-11-07T06:38:03.120" v="306" actId="164"/>
          <ac:picMkLst>
            <pc:docMk/>
            <pc:sldMk cId="804634012" sldId="257"/>
            <ac:picMk id="5" creationId="{1EB2CEFF-B195-CD4D-BE24-7157888B025C}"/>
          </ac:picMkLst>
        </pc:picChg>
        <pc:picChg chg="add mod">
          <ac:chgData name="Rachakonda S R Akshay" userId="14bb00b8-3f5a-454e-9fd0-70a9446365c7" providerId="ADAL" clId="{376D8B93-A50F-46D3-AACB-023AA3D190ED}" dt="2024-11-07T06:38:03.120" v="306" actId="164"/>
          <ac:picMkLst>
            <pc:docMk/>
            <pc:sldMk cId="804634012" sldId="257"/>
            <ac:picMk id="7" creationId="{92DACCE9-4E3B-FDCA-74ED-8B433A4E7DC6}"/>
          </ac:picMkLst>
        </pc:picChg>
        <pc:picChg chg="add mod">
          <ac:chgData name="Rachakonda S R Akshay" userId="14bb00b8-3f5a-454e-9fd0-70a9446365c7" providerId="ADAL" clId="{376D8B93-A50F-46D3-AACB-023AA3D190ED}" dt="2024-11-07T06:38:03.120" v="306" actId="164"/>
          <ac:picMkLst>
            <pc:docMk/>
            <pc:sldMk cId="804634012" sldId="257"/>
            <ac:picMk id="9" creationId="{B3E35658-1BDA-F1E5-4481-61E51AF60D74}"/>
          </ac:picMkLst>
        </pc:picChg>
      </pc:sldChg>
      <pc:sldChg chg="addSp modSp new mod">
        <pc:chgData name="Rachakonda S R Akshay" userId="14bb00b8-3f5a-454e-9fd0-70a9446365c7" providerId="ADAL" clId="{376D8B93-A50F-46D3-AACB-023AA3D190ED}" dt="2024-11-14T10:06:39.407" v="1281" actId="1076"/>
        <pc:sldMkLst>
          <pc:docMk/>
          <pc:sldMk cId="3071816294" sldId="258"/>
        </pc:sldMkLst>
        <pc:spChg chg="mod">
          <ac:chgData name="Rachakonda S R Akshay" userId="14bb00b8-3f5a-454e-9fd0-70a9446365c7" providerId="ADAL" clId="{376D8B93-A50F-46D3-AACB-023AA3D190ED}" dt="2024-11-08T04:27:01.341" v="1164" actId="20577"/>
          <ac:spMkLst>
            <pc:docMk/>
            <pc:sldMk cId="3071816294" sldId="258"/>
            <ac:spMk id="2" creationId="{0A1927AD-B770-EA27-E21A-A43665DD7574}"/>
          </ac:spMkLst>
        </pc:spChg>
        <pc:spChg chg="mod">
          <ac:chgData name="Rachakonda S R Akshay" userId="14bb00b8-3f5a-454e-9fd0-70a9446365c7" providerId="ADAL" clId="{376D8B93-A50F-46D3-AACB-023AA3D190ED}" dt="2024-11-08T04:14:34.291" v="1142" actId="1076"/>
          <ac:spMkLst>
            <pc:docMk/>
            <pc:sldMk cId="3071816294" sldId="258"/>
            <ac:spMk id="3" creationId="{B2F4407F-5AF3-358F-1F9F-25BA279A605E}"/>
          </ac:spMkLst>
        </pc:spChg>
        <pc:spChg chg="add mod">
          <ac:chgData name="Rachakonda S R Akshay" userId="14bb00b8-3f5a-454e-9fd0-70a9446365c7" providerId="ADAL" clId="{376D8B93-A50F-46D3-AACB-023AA3D190ED}" dt="2024-11-08T04:14:21.223" v="1134" actId="27636"/>
          <ac:spMkLst>
            <pc:docMk/>
            <pc:sldMk cId="3071816294" sldId="258"/>
            <ac:spMk id="6" creationId="{39F6A75D-42B4-7462-DC5B-27145FADD6B9}"/>
          </ac:spMkLst>
        </pc:spChg>
        <pc:spChg chg="add mod">
          <ac:chgData name="Rachakonda S R Akshay" userId="14bb00b8-3f5a-454e-9fd0-70a9446365c7" providerId="ADAL" clId="{376D8B93-A50F-46D3-AACB-023AA3D190ED}" dt="2024-11-08T06:28:25.837" v="1251" actId="1076"/>
          <ac:spMkLst>
            <pc:docMk/>
            <pc:sldMk cId="3071816294" sldId="258"/>
            <ac:spMk id="7" creationId="{0E3C5677-2564-980B-4B14-659BDCDC3174}"/>
          </ac:spMkLst>
        </pc:spChg>
        <pc:graphicFrameChg chg="add mod modGraphic">
          <ac:chgData name="Rachakonda S R Akshay" userId="14bb00b8-3f5a-454e-9fd0-70a9446365c7" providerId="ADAL" clId="{376D8B93-A50F-46D3-AACB-023AA3D190ED}" dt="2024-11-08T05:37:57.783" v="1247" actId="20577"/>
          <ac:graphicFrameMkLst>
            <pc:docMk/>
            <pc:sldMk cId="3071816294" sldId="258"/>
            <ac:graphicFrameMk id="8" creationId="{E7B42342-9732-EC70-B627-6CBE9B152E44}"/>
          </ac:graphicFrameMkLst>
        </pc:graphicFrameChg>
        <pc:picChg chg="add mod">
          <ac:chgData name="Rachakonda S R Akshay" userId="14bb00b8-3f5a-454e-9fd0-70a9446365c7" providerId="ADAL" clId="{376D8B93-A50F-46D3-AACB-023AA3D190ED}" dt="2024-11-14T10:06:39.407" v="1281" actId="1076"/>
          <ac:picMkLst>
            <pc:docMk/>
            <pc:sldMk cId="3071816294" sldId="258"/>
            <ac:picMk id="5" creationId="{CCA93424-5F9F-BC3A-74AF-CAEAC0EA6603}"/>
          </ac:picMkLst>
        </pc:picChg>
      </pc:sldChg>
      <pc:sldChg chg="addSp delSp modSp new mod">
        <pc:chgData name="Rachakonda S R Akshay" userId="14bb00b8-3f5a-454e-9fd0-70a9446365c7" providerId="ADAL" clId="{376D8B93-A50F-46D3-AACB-023AA3D190ED}" dt="2024-11-14T10:12:20.749" v="1354" actId="1076"/>
        <pc:sldMkLst>
          <pc:docMk/>
          <pc:sldMk cId="2957005638" sldId="259"/>
        </pc:sldMkLst>
        <pc:spChg chg="mod">
          <ac:chgData name="Rachakonda S R Akshay" userId="14bb00b8-3f5a-454e-9fd0-70a9446365c7" providerId="ADAL" clId="{376D8B93-A50F-46D3-AACB-023AA3D190ED}" dt="2024-11-14T10:12:17.246" v="1353" actId="27636"/>
          <ac:spMkLst>
            <pc:docMk/>
            <pc:sldMk cId="2957005638" sldId="259"/>
            <ac:spMk id="2" creationId="{495C3C0B-69E1-3D4A-B756-FDD2682866F0}"/>
          </ac:spMkLst>
        </pc:spChg>
        <pc:spChg chg="del">
          <ac:chgData name="Rachakonda S R Akshay" userId="14bb00b8-3f5a-454e-9fd0-70a9446365c7" providerId="ADAL" clId="{376D8B93-A50F-46D3-AACB-023AA3D190ED}" dt="2024-11-14T10:01:45.500" v="1253"/>
          <ac:spMkLst>
            <pc:docMk/>
            <pc:sldMk cId="2957005638" sldId="259"/>
            <ac:spMk id="3" creationId="{BAD38DA9-2297-2CFF-17C2-659E6C210FC1}"/>
          </ac:spMkLst>
        </pc:spChg>
        <pc:graphicFrameChg chg="add mod modGraphic">
          <ac:chgData name="Rachakonda S R Akshay" userId="14bb00b8-3f5a-454e-9fd0-70a9446365c7" providerId="ADAL" clId="{376D8B93-A50F-46D3-AACB-023AA3D190ED}" dt="2024-11-14T10:06:26.356" v="1280" actId="1076"/>
          <ac:graphicFrameMkLst>
            <pc:docMk/>
            <pc:sldMk cId="2957005638" sldId="259"/>
            <ac:graphicFrameMk id="4" creationId="{B0FEC024-4C0D-F5FB-3EA4-E5F1FDDAFF7A}"/>
          </ac:graphicFrameMkLst>
        </pc:graphicFrameChg>
        <pc:graphicFrameChg chg="add mod modGraphic">
          <ac:chgData name="Rachakonda S R Akshay" userId="14bb00b8-3f5a-454e-9fd0-70a9446365c7" providerId="ADAL" clId="{376D8B93-A50F-46D3-AACB-023AA3D190ED}" dt="2024-11-14T10:02:53.308" v="1267" actId="1076"/>
          <ac:graphicFrameMkLst>
            <pc:docMk/>
            <pc:sldMk cId="2957005638" sldId="259"/>
            <ac:graphicFrameMk id="5" creationId="{7FC2F466-99A7-EA32-E043-8C24E9204D98}"/>
          </ac:graphicFrameMkLst>
        </pc:graphicFrameChg>
        <pc:graphicFrameChg chg="add mod modGraphic">
          <ac:chgData name="Rachakonda S R Akshay" userId="14bb00b8-3f5a-454e-9fd0-70a9446365c7" providerId="ADAL" clId="{376D8B93-A50F-46D3-AACB-023AA3D190ED}" dt="2024-11-14T10:06:22.580" v="1279" actId="14100"/>
          <ac:graphicFrameMkLst>
            <pc:docMk/>
            <pc:sldMk cId="2957005638" sldId="259"/>
            <ac:graphicFrameMk id="6" creationId="{6D564FCD-1557-7BA5-3FB7-93405A4BAA8F}"/>
          </ac:graphicFrameMkLst>
        </pc:graphicFrameChg>
        <pc:cxnChg chg="add mod">
          <ac:chgData name="Rachakonda S R Akshay" userId="14bb00b8-3f5a-454e-9fd0-70a9446365c7" providerId="ADAL" clId="{376D8B93-A50F-46D3-AACB-023AA3D190ED}" dt="2024-11-14T10:12:20.749" v="1354" actId="1076"/>
          <ac:cxnSpMkLst>
            <pc:docMk/>
            <pc:sldMk cId="2957005638" sldId="259"/>
            <ac:cxnSpMk id="8" creationId="{33E347CC-AD8D-6D44-6696-BE712D7B9DEF}"/>
          </ac:cxnSpMkLst>
        </pc:cxnChg>
      </pc:sldChg>
      <pc:sldChg chg="addSp delSp modSp add mod">
        <pc:chgData name="Rachakonda S R Akshay" userId="14bb00b8-3f5a-454e-9fd0-70a9446365c7" providerId="ADAL" clId="{376D8B93-A50F-46D3-AACB-023AA3D190ED}" dt="2024-11-15T07:17:11.230" v="1800" actId="14734"/>
        <pc:sldMkLst>
          <pc:docMk/>
          <pc:sldMk cId="2695304329" sldId="260"/>
        </pc:sldMkLst>
        <pc:spChg chg="mod">
          <ac:chgData name="Rachakonda S R Akshay" userId="14bb00b8-3f5a-454e-9fd0-70a9446365c7" providerId="ADAL" clId="{376D8B93-A50F-46D3-AACB-023AA3D190ED}" dt="2024-11-14T10:12:49.089" v="1410" actId="14100"/>
          <ac:spMkLst>
            <pc:docMk/>
            <pc:sldMk cId="2695304329" sldId="260"/>
            <ac:spMk id="2" creationId="{FE46D118-20B2-ACF7-E1CA-54F962E4B28F}"/>
          </ac:spMkLst>
        </pc:spChg>
        <pc:spChg chg="add del mod">
          <ac:chgData name="Rachakonda S R Akshay" userId="14bb00b8-3f5a-454e-9fd0-70a9446365c7" providerId="ADAL" clId="{376D8B93-A50F-46D3-AACB-023AA3D190ED}" dt="2024-11-14T10:08:58.952" v="1287"/>
          <ac:spMkLst>
            <pc:docMk/>
            <pc:sldMk cId="2695304329" sldId="260"/>
            <ac:spMk id="7" creationId="{F2C39D6B-D73A-D27E-7D1C-62A0901A76AA}"/>
          </ac:spMkLst>
        </pc:spChg>
        <pc:spChg chg="add del mod">
          <ac:chgData name="Rachakonda S R Akshay" userId="14bb00b8-3f5a-454e-9fd0-70a9446365c7" providerId="ADAL" clId="{376D8B93-A50F-46D3-AACB-023AA3D190ED}" dt="2024-11-14T10:11:56.226" v="1335"/>
          <ac:spMkLst>
            <pc:docMk/>
            <pc:sldMk cId="2695304329" sldId="260"/>
            <ac:spMk id="11" creationId="{DA6EA68F-CDD9-7B6B-AA66-73F035544DEC}"/>
          </ac:spMkLst>
        </pc:spChg>
        <pc:graphicFrameChg chg="del">
          <ac:chgData name="Rachakonda S R Akshay" userId="14bb00b8-3f5a-454e-9fd0-70a9446365c7" providerId="ADAL" clId="{376D8B93-A50F-46D3-AACB-023AA3D190ED}" dt="2024-11-14T10:08:56.905" v="1286" actId="478"/>
          <ac:graphicFrameMkLst>
            <pc:docMk/>
            <pc:sldMk cId="2695304329" sldId="260"/>
            <ac:graphicFrameMk id="4" creationId="{D936DA66-2B35-D5E1-EC79-F325523A965E}"/>
          </ac:graphicFrameMkLst>
        </pc:graphicFrameChg>
        <pc:graphicFrameChg chg="del">
          <ac:chgData name="Rachakonda S R Akshay" userId="14bb00b8-3f5a-454e-9fd0-70a9446365c7" providerId="ADAL" clId="{376D8B93-A50F-46D3-AACB-023AA3D190ED}" dt="2024-11-14T10:08:51.140" v="1283" actId="478"/>
          <ac:graphicFrameMkLst>
            <pc:docMk/>
            <pc:sldMk cId="2695304329" sldId="260"/>
            <ac:graphicFrameMk id="5" creationId="{3262E043-7E85-F31E-3B15-34DDFD093445}"/>
          </ac:graphicFrameMkLst>
        </pc:graphicFrameChg>
        <pc:graphicFrameChg chg="del">
          <ac:chgData name="Rachakonda S R Akshay" userId="14bb00b8-3f5a-454e-9fd0-70a9446365c7" providerId="ADAL" clId="{376D8B93-A50F-46D3-AACB-023AA3D190ED}" dt="2024-11-14T10:08:54.701" v="1285" actId="478"/>
          <ac:graphicFrameMkLst>
            <pc:docMk/>
            <pc:sldMk cId="2695304329" sldId="260"/>
            <ac:graphicFrameMk id="6" creationId="{633B377E-3DD0-9F61-777D-5A7E4D2C9831}"/>
          </ac:graphicFrameMkLst>
        </pc:graphicFrameChg>
        <pc:graphicFrameChg chg="add del mod modGraphic">
          <ac:chgData name="Rachakonda S R Akshay" userId="14bb00b8-3f5a-454e-9fd0-70a9446365c7" providerId="ADAL" clId="{376D8B93-A50F-46D3-AACB-023AA3D190ED}" dt="2024-11-14T10:10:58.353" v="1334" actId="478"/>
          <ac:graphicFrameMkLst>
            <pc:docMk/>
            <pc:sldMk cId="2695304329" sldId="260"/>
            <ac:graphicFrameMk id="9" creationId="{EAAF7DE8-5027-E295-8618-8DD31C46F0F4}"/>
          </ac:graphicFrameMkLst>
        </pc:graphicFrameChg>
        <pc:graphicFrameChg chg="add mod modGraphic">
          <ac:chgData name="Rachakonda S R Akshay" userId="14bb00b8-3f5a-454e-9fd0-70a9446365c7" providerId="ADAL" clId="{376D8B93-A50F-46D3-AACB-023AA3D190ED}" dt="2024-11-15T07:17:11.230" v="1800" actId="14734"/>
          <ac:graphicFrameMkLst>
            <pc:docMk/>
            <pc:sldMk cId="2695304329" sldId="260"/>
            <ac:graphicFrameMk id="12" creationId="{D0B51A65-648C-031C-25FE-1661FB903166}"/>
          </ac:graphicFrameMkLst>
        </pc:graphicFrameChg>
        <pc:cxnChg chg="del">
          <ac:chgData name="Rachakonda S R Akshay" userId="14bb00b8-3f5a-454e-9fd0-70a9446365c7" providerId="ADAL" clId="{376D8B93-A50F-46D3-AACB-023AA3D190ED}" dt="2024-11-14T10:08:52.437" v="1284" actId="478"/>
          <ac:cxnSpMkLst>
            <pc:docMk/>
            <pc:sldMk cId="2695304329" sldId="260"/>
            <ac:cxnSpMk id="8" creationId="{0A686BE0-0A8B-333B-3795-7D9DE69F75B2}"/>
          </ac:cxnSpMkLst>
        </pc:cxnChg>
      </pc:sldChg>
      <pc:sldChg chg="addSp delSp modSp add mod">
        <pc:chgData name="Rachakonda S R Akshay" userId="14bb00b8-3f5a-454e-9fd0-70a9446365c7" providerId="ADAL" clId="{376D8B93-A50F-46D3-AACB-023AA3D190ED}" dt="2024-11-15T07:24:49.552" v="1955" actId="14100"/>
        <pc:sldMkLst>
          <pc:docMk/>
          <pc:sldMk cId="883276136" sldId="261"/>
        </pc:sldMkLst>
        <pc:spChg chg="mod">
          <ac:chgData name="Rachakonda S R Akshay" userId="14bb00b8-3f5a-454e-9fd0-70a9446365c7" providerId="ADAL" clId="{376D8B93-A50F-46D3-AACB-023AA3D190ED}" dt="2024-11-14T10:14:30.252" v="1464" actId="20577"/>
          <ac:spMkLst>
            <pc:docMk/>
            <pc:sldMk cId="883276136" sldId="261"/>
            <ac:spMk id="2" creationId="{1261CF8C-AC76-A955-4B5F-901F9FDD1275}"/>
          </ac:spMkLst>
        </pc:spChg>
        <pc:spChg chg="add del mod">
          <ac:chgData name="Rachakonda S R Akshay" userId="14bb00b8-3f5a-454e-9fd0-70a9446365c7" providerId="ADAL" clId="{376D8B93-A50F-46D3-AACB-023AA3D190ED}" dt="2024-11-14T10:14:44.802" v="1466"/>
          <ac:spMkLst>
            <pc:docMk/>
            <pc:sldMk cId="883276136" sldId="261"/>
            <ac:spMk id="4" creationId="{448E759E-3B40-5310-1268-768FCF0C431A}"/>
          </ac:spMkLst>
        </pc:spChg>
        <pc:spChg chg="add mod">
          <ac:chgData name="Rachakonda S R Akshay" userId="14bb00b8-3f5a-454e-9fd0-70a9446365c7" providerId="ADAL" clId="{376D8B93-A50F-46D3-AACB-023AA3D190ED}" dt="2024-11-15T07:19:48.066" v="1817" actId="1076"/>
          <ac:spMkLst>
            <pc:docMk/>
            <pc:sldMk cId="883276136" sldId="261"/>
            <ac:spMk id="6" creationId="{89EAE5CD-7A0C-427B-A59F-E22D0AAED3CF}"/>
          </ac:spMkLst>
        </pc:spChg>
        <pc:spChg chg="add mod">
          <ac:chgData name="Rachakonda S R Akshay" userId="14bb00b8-3f5a-454e-9fd0-70a9446365c7" providerId="ADAL" clId="{376D8B93-A50F-46D3-AACB-023AA3D190ED}" dt="2024-11-15T07:19:44.313" v="1816" actId="1076"/>
          <ac:spMkLst>
            <pc:docMk/>
            <pc:sldMk cId="883276136" sldId="261"/>
            <ac:spMk id="7" creationId="{8C5EEF54-E2B2-46B7-9DE7-255925630B84}"/>
          </ac:spMkLst>
        </pc:spChg>
        <pc:spChg chg="add del mod">
          <ac:chgData name="Rachakonda S R Akshay" userId="14bb00b8-3f5a-454e-9fd0-70a9446365c7" providerId="ADAL" clId="{376D8B93-A50F-46D3-AACB-023AA3D190ED}" dt="2024-11-14T10:17:29.587" v="1504" actId="478"/>
          <ac:spMkLst>
            <pc:docMk/>
            <pc:sldMk cId="883276136" sldId="261"/>
            <ac:spMk id="9" creationId="{FAC16D87-31F4-3994-BA9F-D5A4ED2E1B36}"/>
          </ac:spMkLst>
        </pc:spChg>
        <pc:spChg chg="add mod">
          <ac:chgData name="Rachakonda S R Akshay" userId="14bb00b8-3f5a-454e-9fd0-70a9446365c7" providerId="ADAL" clId="{376D8B93-A50F-46D3-AACB-023AA3D190ED}" dt="2024-11-15T07:19:41.459" v="1815" actId="1076"/>
          <ac:spMkLst>
            <pc:docMk/>
            <pc:sldMk cId="883276136" sldId="261"/>
            <ac:spMk id="10" creationId="{BEBE3C74-1834-34AA-91FA-EBB5FAC70921}"/>
          </ac:spMkLst>
        </pc:spChg>
        <pc:graphicFrameChg chg="add mod modGraphic">
          <ac:chgData name="Rachakonda S R Akshay" userId="14bb00b8-3f5a-454e-9fd0-70a9446365c7" providerId="ADAL" clId="{376D8B93-A50F-46D3-AACB-023AA3D190ED}" dt="2024-11-15T07:24:49.552" v="1955" actId="14100"/>
          <ac:graphicFrameMkLst>
            <pc:docMk/>
            <pc:sldMk cId="883276136" sldId="261"/>
            <ac:graphicFrameMk id="5" creationId="{B7D83949-1448-78D6-8F48-72BF55D5F3F8}"/>
          </ac:graphicFrameMkLst>
        </pc:graphicFrameChg>
        <pc:graphicFrameChg chg="del">
          <ac:chgData name="Rachakonda S R Akshay" userId="14bb00b8-3f5a-454e-9fd0-70a9446365c7" providerId="ADAL" clId="{376D8B93-A50F-46D3-AACB-023AA3D190ED}" dt="2024-11-14T10:14:34.403" v="1465" actId="478"/>
          <ac:graphicFrameMkLst>
            <pc:docMk/>
            <pc:sldMk cId="883276136" sldId="261"/>
            <ac:graphicFrameMk id="12" creationId="{ABDBF044-24B1-C5FD-C0E8-9F5A41CB4AF0}"/>
          </ac:graphicFrameMkLst>
        </pc:graphicFrameChg>
        <pc:picChg chg="add mod">
          <ac:chgData name="Rachakonda S R Akshay" userId="14bb00b8-3f5a-454e-9fd0-70a9446365c7" providerId="ADAL" clId="{376D8B93-A50F-46D3-AACB-023AA3D190ED}" dt="2024-11-15T07:24:25.881" v="1954" actId="1076"/>
          <ac:picMkLst>
            <pc:docMk/>
            <pc:sldMk cId="883276136" sldId="261"/>
            <ac:picMk id="3" creationId="{00218568-0B86-60BE-769C-7ACBE2C6E71E}"/>
          </ac:picMkLst>
        </pc:picChg>
      </pc:sldChg>
      <pc:sldChg chg="addSp delSp modSp add mod">
        <pc:chgData name="Rachakonda S R Akshay" userId="14bb00b8-3f5a-454e-9fd0-70a9446365c7" providerId="ADAL" clId="{376D8B93-A50F-46D3-AACB-023AA3D190ED}" dt="2024-11-14T10:20:35.139" v="1583" actId="14100"/>
        <pc:sldMkLst>
          <pc:docMk/>
          <pc:sldMk cId="1488768408" sldId="262"/>
        </pc:sldMkLst>
        <pc:spChg chg="mod">
          <ac:chgData name="Rachakonda S R Akshay" userId="14bb00b8-3f5a-454e-9fd0-70a9446365c7" providerId="ADAL" clId="{376D8B93-A50F-46D3-AACB-023AA3D190ED}" dt="2024-11-14T10:19:50.230" v="1569" actId="20577"/>
          <ac:spMkLst>
            <pc:docMk/>
            <pc:sldMk cId="1488768408" sldId="262"/>
            <ac:spMk id="2" creationId="{714A656F-C0B3-20F5-6681-01F23A12D544}"/>
          </ac:spMkLst>
        </pc:spChg>
        <pc:spChg chg="add del mod">
          <ac:chgData name="Rachakonda S R Akshay" userId="14bb00b8-3f5a-454e-9fd0-70a9446365c7" providerId="ADAL" clId="{376D8B93-A50F-46D3-AACB-023AA3D190ED}" dt="2024-11-14T10:20:11.492" v="1574"/>
          <ac:spMkLst>
            <pc:docMk/>
            <pc:sldMk cId="1488768408" sldId="262"/>
            <ac:spMk id="4" creationId="{33488809-8D68-85EC-FEE2-5C78997B5908}"/>
          </ac:spMkLst>
        </pc:spChg>
        <pc:spChg chg="del">
          <ac:chgData name="Rachakonda S R Akshay" userId="14bb00b8-3f5a-454e-9fd0-70a9446365c7" providerId="ADAL" clId="{376D8B93-A50F-46D3-AACB-023AA3D190ED}" dt="2024-11-14T10:19:57.197" v="1572" actId="478"/>
          <ac:spMkLst>
            <pc:docMk/>
            <pc:sldMk cId="1488768408" sldId="262"/>
            <ac:spMk id="6" creationId="{64C1F2BC-986E-1696-7D26-DA2BEA4CC228}"/>
          </ac:spMkLst>
        </pc:spChg>
        <pc:spChg chg="del">
          <ac:chgData name="Rachakonda S R Akshay" userId="14bb00b8-3f5a-454e-9fd0-70a9446365c7" providerId="ADAL" clId="{376D8B93-A50F-46D3-AACB-023AA3D190ED}" dt="2024-11-14T10:19:55.649" v="1571" actId="478"/>
          <ac:spMkLst>
            <pc:docMk/>
            <pc:sldMk cId="1488768408" sldId="262"/>
            <ac:spMk id="7" creationId="{88D67834-4391-B60C-2D70-331797208CF7}"/>
          </ac:spMkLst>
        </pc:spChg>
        <pc:spChg chg="del">
          <ac:chgData name="Rachakonda S R Akshay" userId="14bb00b8-3f5a-454e-9fd0-70a9446365c7" providerId="ADAL" clId="{376D8B93-A50F-46D3-AACB-023AA3D190ED}" dt="2024-11-14T10:19:54.301" v="1570" actId="478"/>
          <ac:spMkLst>
            <pc:docMk/>
            <pc:sldMk cId="1488768408" sldId="262"/>
            <ac:spMk id="10" creationId="{0A01798E-F01F-B220-3B52-A848BD3CCAD1}"/>
          </ac:spMkLst>
        </pc:spChg>
        <pc:graphicFrameChg chg="del">
          <ac:chgData name="Rachakonda S R Akshay" userId="14bb00b8-3f5a-454e-9fd0-70a9446365c7" providerId="ADAL" clId="{376D8B93-A50F-46D3-AACB-023AA3D190ED}" dt="2024-11-14T10:19:59.399" v="1573" actId="478"/>
          <ac:graphicFrameMkLst>
            <pc:docMk/>
            <pc:sldMk cId="1488768408" sldId="262"/>
            <ac:graphicFrameMk id="5" creationId="{04DE3FC6-F44B-E3B4-D425-4F803131FCD5}"/>
          </ac:graphicFrameMkLst>
        </pc:graphicFrameChg>
        <pc:graphicFrameChg chg="add mod modGraphic">
          <ac:chgData name="Rachakonda S R Akshay" userId="14bb00b8-3f5a-454e-9fd0-70a9446365c7" providerId="ADAL" clId="{376D8B93-A50F-46D3-AACB-023AA3D190ED}" dt="2024-11-14T10:20:24.605" v="1580" actId="122"/>
          <ac:graphicFrameMkLst>
            <pc:docMk/>
            <pc:sldMk cId="1488768408" sldId="262"/>
            <ac:graphicFrameMk id="8" creationId="{BDEEF344-DEBF-6630-B05B-D7BFCD8B2E17}"/>
          </ac:graphicFrameMkLst>
        </pc:graphicFrameChg>
        <pc:picChg chg="add mod">
          <ac:chgData name="Rachakonda S R Akshay" userId="14bb00b8-3f5a-454e-9fd0-70a9446365c7" providerId="ADAL" clId="{376D8B93-A50F-46D3-AACB-023AA3D190ED}" dt="2024-11-14T10:20:35.139" v="1583" actId="14100"/>
          <ac:picMkLst>
            <pc:docMk/>
            <pc:sldMk cId="1488768408" sldId="262"/>
            <ac:picMk id="9" creationId="{00218568-0B86-60BE-769C-7ACBE2C6E71E}"/>
          </ac:picMkLst>
        </pc:picChg>
      </pc:sldChg>
      <pc:sldChg chg="addSp modSp add mod">
        <pc:chgData name="Rachakonda S R Akshay" userId="14bb00b8-3f5a-454e-9fd0-70a9446365c7" providerId="ADAL" clId="{376D8B93-A50F-46D3-AACB-023AA3D190ED}" dt="2024-11-14T10:26:56.447" v="1731" actId="1076"/>
        <pc:sldMkLst>
          <pc:docMk/>
          <pc:sldMk cId="189588521" sldId="263"/>
        </pc:sldMkLst>
        <pc:spChg chg="mod">
          <ac:chgData name="Rachakonda S R Akshay" userId="14bb00b8-3f5a-454e-9fd0-70a9446365c7" providerId="ADAL" clId="{376D8B93-A50F-46D3-AACB-023AA3D190ED}" dt="2024-11-14T10:21:19.856" v="1591" actId="27636"/>
          <ac:spMkLst>
            <pc:docMk/>
            <pc:sldMk cId="189588521" sldId="263"/>
            <ac:spMk id="2" creationId="{386EA603-1691-9407-5097-FFAAED7994E1}"/>
          </ac:spMkLst>
        </pc:spChg>
        <pc:spChg chg="add mod">
          <ac:chgData name="Rachakonda S R Akshay" userId="14bb00b8-3f5a-454e-9fd0-70a9446365c7" providerId="ADAL" clId="{376D8B93-A50F-46D3-AACB-023AA3D190ED}" dt="2024-11-14T10:21:14.716" v="1589" actId="1076"/>
          <ac:spMkLst>
            <pc:docMk/>
            <pc:sldMk cId="189588521" sldId="263"/>
            <ac:spMk id="3" creationId="{BAE621F4-341B-465E-9454-ABE5BC45BADB}"/>
          </ac:spMkLst>
        </pc:spChg>
        <pc:spChg chg="add mod">
          <ac:chgData name="Rachakonda S R Akshay" userId="14bb00b8-3f5a-454e-9fd0-70a9446365c7" providerId="ADAL" clId="{376D8B93-A50F-46D3-AACB-023AA3D190ED}" dt="2024-11-14T10:21:36.039" v="1593" actId="1076"/>
          <ac:spMkLst>
            <pc:docMk/>
            <pc:sldMk cId="189588521" sldId="263"/>
            <ac:spMk id="4" creationId="{E29D28AE-ADF4-4085-9C1F-F50ED846BBFD}"/>
          </ac:spMkLst>
        </pc:spChg>
        <pc:spChg chg="add mod">
          <ac:chgData name="Rachakonda S R Akshay" userId="14bb00b8-3f5a-454e-9fd0-70a9446365c7" providerId="ADAL" clId="{376D8B93-A50F-46D3-AACB-023AA3D190ED}" dt="2024-11-14T10:21:46.635" v="1595" actId="1076"/>
          <ac:spMkLst>
            <pc:docMk/>
            <pc:sldMk cId="189588521" sldId="263"/>
            <ac:spMk id="5" creationId="{3CA9CAD3-CAA9-4916-89CC-A7F1230ED8CD}"/>
          </ac:spMkLst>
        </pc:spChg>
        <pc:spChg chg="add mod">
          <ac:chgData name="Rachakonda S R Akshay" userId="14bb00b8-3f5a-454e-9fd0-70a9446365c7" providerId="ADAL" clId="{376D8B93-A50F-46D3-AACB-023AA3D190ED}" dt="2024-11-14T10:22:04.888" v="1614" actId="20577"/>
          <ac:spMkLst>
            <pc:docMk/>
            <pc:sldMk cId="189588521" sldId="263"/>
            <ac:spMk id="6" creationId="{0C2E9D2F-4A0D-13EF-2CF7-A437F4C444F5}"/>
          </ac:spMkLst>
        </pc:spChg>
        <pc:spChg chg="add mod">
          <ac:chgData name="Rachakonda S R Akshay" userId="14bb00b8-3f5a-454e-9fd0-70a9446365c7" providerId="ADAL" clId="{376D8B93-A50F-46D3-AACB-023AA3D190ED}" dt="2024-11-14T10:22:20.520" v="1615"/>
          <ac:spMkLst>
            <pc:docMk/>
            <pc:sldMk cId="189588521" sldId="263"/>
            <ac:spMk id="7" creationId="{12A0FAE0-C98A-473E-B177-3E6FC40734ED}"/>
          </ac:spMkLst>
        </pc:spChg>
        <pc:spChg chg="add mod">
          <ac:chgData name="Rachakonda S R Akshay" userId="14bb00b8-3f5a-454e-9fd0-70a9446365c7" providerId="ADAL" clId="{376D8B93-A50F-46D3-AACB-023AA3D190ED}" dt="2024-11-14T10:22:30.416" v="1617" actId="1076"/>
          <ac:spMkLst>
            <pc:docMk/>
            <pc:sldMk cId="189588521" sldId="263"/>
            <ac:spMk id="10" creationId="{2F8B9963-3FB2-47E3-9216-FE5A624BFD12}"/>
          </ac:spMkLst>
        </pc:spChg>
        <pc:spChg chg="add mod">
          <ac:chgData name="Rachakonda S R Akshay" userId="14bb00b8-3f5a-454e-9fd0-70a9446365c7" providerId="ADAL" clId="{376D8B93-A50F-46D3-AACB-023AA3D190ED}" dt="2024-11-14T10:22:39.068" v="1619" actId="1076"/>
          <ac:spMkLst>
            <pc:docMk/>
            <pc:sldMk cId="189588521" sldId="263"/>
            <ac:spMk id="11" creationId="{D08F6503-0733-45E2-B027-A6E4C7310B6D}"/>
          </ac:spMkLst>
        </pc:spChg>
        <pc:spChg chg="add mod">
          <ac:chgData name="Rachakonda S R Akshay" userId="14bb00b8-3f5a-454e-9fd0-70a9446365c7" providerId="ADAL" clId="{376D8B93-A50F-46D3-AACB-023AA3D190ED}" dt="2024-11-14T10:22:55.849" v="1621" actId="1076"/>
          <ac:spMkLst>
            <pc:docMk/>
            <pc:sldMk cId="189588521" sldId="263"/>
            <ac:spMk id="12" creationId="{E0089397-394A-449F-B100-A1C404941FB9}"/>
          </ac:spMkLst>
        </pc:spChg>
        <pc:spChg chg="add mod">
          <ac:chgData name="Rachakonda S R Akshay" userId="14bb00b8-3f5a-454e-9fd0-70a9446365c7" providerId="ADAL" clId="{376D8B93-A50F-46D3-AACB-023AA3D190ED}" dt="2024-11-14T10:23:05.485" v="1623" actId="1076"/>
          <ac:spMkLst>
            <pc:docMk/>
            <pc:sldMk cId="189588521" sldId="263"/>
            <ac:spMk id="13" creationId="{9700BF29-22AC-4099-AC19-129AC71BDA94}"/>
          </ac:spMkLst>
        </pc:spChg>
        <pc:spChg chg="add mod">
          <ac:chgData name="Rachakonda S R Akshay" userId="14bb00b8-3f5a-454e-9fd0-70a9446365c7" providerId="ADAL" clId="{376D8B93-A50F-46D3-AACB-023AA3D190ED}" dt="2024-11-14T10:23:15.188" v="1625" actId="1076"/>
          <ac:spMkLst>
            <pc:docMk/>
            <pc:sldMk cId="189588521" sldId="263"/>
            <ac:spMk id="14" creationId="{A2EFCFA1-1DF1-44D4-8278-E962846E1EBC}"/>
          </ac:spMkLst>
        </pc:spChg>
        <pc:spChg chg="add mod">
          <ac:chgData name="Rachakonda S R Akshay" userId="14bb00b8-3f5a-454e-9fd0-70a9446365c7" providerId="ADAL" clId="{376D8B93-A50F-46D3-AACB-023AA3D190ED}" dt="2024-11-14T10:23:25.610" v="1627" actId="1076"/>
          <ac:spMkLst>
            <pc:docMk/>
            <pc:sldMk cId="189588521" sldId="263"/>
            <ac:spMk id="15" creationId="{74F0A06D-CB03-428B-815D-47A9B9F2AA2A}"/>
          </ac:spMkLst>
        </pc:spChg>
        <pc:spChg chg="add mod">
          <ac:chgData name="Rachakonda S R Akshay" userId="14bb00b8-3f5a-454e-9fd0-70a9446365c7" providerId="ADAL" clId="{376D8B93-A50F-46D3-AACB-023AA3D190ED}" dt="2024-11-14T10:23:32.788" v="1629" actId="1076"/>
          <ac:spMkLst>
            <pc:docMk/>
            <pc:sldMk cId="189588521" sldId="263"/>
            <ac:spMk id="16" creationId="{1B2F2214-C496-4F9F-9A05-BBD6BB21C1AD}"/>
          </ac:spMkLst>
        </pc:spChg>
        <pc:spChg chg="add mod">
          <ac:chgData name="Rachakonda S R Akshay" userId="14bb00b8-3f5a-454e-9fd0-70a9446365c7" providerId="ADAL" clId="{376D8B93-A50F-46D3-AACB-023AA3D190ED}" dt="2024-11-14T10:23:43.115" v="1631" actId="1076"/>
          <ac:spMkLst>
            <pc:docMk/>
            <pc:sldMk cId="189588521" sldId="263"/>
            <ac:spMk id="17" creationId="{B40F9500-DAC7-40AD-BF45-348C549BA3A7}"/>
          </ac:spMkLst>
        </pc:spChg>
        <pc:spChg chg="add mod">
          <ac:chgData name="Rachakonda S R Akshay" userId="14bb00b8-3f5a-454e-9fd0-70a9446365c7" providerId="ADAL" clId="{376D8B93-A50F-46D3-AACB-023AA3D190ED}" dt="2024-11-14T10:23:52.993" v="1635" actId="20577"/>
          <ac:spMkLst>
            <pc:docMk/>
            <pc:sldMk cId="189588521" sldId="263"/>
            <ac:spMk id="18" creationId="{07A33433-3682-26F9-2C5F-7CAC04301A44}"/>
          </ac:spMkLst>
        </pc:spChg>
        <pc:spChg chg="add mod">
          <ac:chgData name="Rachakonda S R Akshay" userId="14bb00b8-3f5a-454e-9fd0-70a9446365c7" providerId="ADAL" clId="{376D8B93-A50F-46D3-AACB-023AA3D190ED}" dt="2024-11-14T10:24:00.759" v="1639" actId="20577"/>
          <ac:spMkLst>
            <pc:docMk/>
            <pc:sldMk cId="189588521" sldId="263"/>
            <ac:spMk id="19" creationId="{2F75DF82-96A4-2A5F-794D-23FC9FE9975C}"/>
          </ac:spMkLst>
        </pc:spChg>
        <pc:spChg chg="add mod">
          <ac:chgData name="Rachakonda S R Akshay" userId="14bb00b8-3f5a-454e-9fd0-70a9446365c7" providerId="ADAL" clId="{376D8B93-A50F-46D3-AACB-023AA3D190ED}" dt="2024-11-14T10:24:10.585" v="1643" actId="20577"/>
          <ac:spMkLst>
            <pc:docMk/>
            <pc:sldMk cId="189588521" sldId="263"/>
            <ac:spMk id="20" creationId="{1C997234-4AFA-C7AC-CE80-9B2297A1510B}"/>
          </ac:spMkLst>
        </pc:spChg>
        <pc:spChg chg="add mod">
          <ac:chgData name="Rachakonda S R Akshay" userId="14bb00b8-3f5a-454e-9fd0-70a9446365c7" providerId="ADAL" clId="{376D8B93-A50F-46D3-AACB-023AA3D190ED}" dt="2024-11-14T10:26:05.938" v="1688" actId="1076"/>
          <ac:spMkLst>
            <pc:docMk/>
            <pc:sldMk cId="189588521" sldId="263"/>
            <ac:spMk id="21" creationId="{3CB75798-3950-8319-B080-FFFE8A14D98F}"/>
          </ac:spMkLst>
        </pc:spChg>
        <pc:spChg chg="add mod">
          <ac:chgData name="Rachakonda S R Akshay" userId="14bb00b8-3f5a-454e-9fd0-70a9446365c7" providerId="ADAL" clId="{376D8B93-A50F-46D3-AACB-023AA3D190ED}" dt="2024-11-14T10:26:56.447" v="1731" actId="1076"/>
          <ac:spMkLst>
            <pc:docMk/>
            <pc:sldMk cId="189588521" sldId="263"/>
            <ac:spMk id="22" creationId="{D4992308-0706-C67F-8515-1644234665B0}"/>
          </ac:spMkLst>
        </pc:spChg>
        <pc:graphicFrameChg chg="mod">
          <ac:chgData name="Rachakonda S R Akshay" userId="14bb00b8-3f5a-454e-9fd0-70a9446365c7" providerId="ADAL" clId="{376D8B93-A50F-46D3-AACB-023AA3D190ED}" dt="2024-11-14T10:21:09.884" v="1587" actId="1076"/>
          <ac:graphicFrameMkLst>
            <pc:docMk/>
            <pc:sldMk cId="189588521" sldId="263"/>
            <ac:graphicFrameMk id="8" creationId="{3FE12F70-EA77-3D04-3C96-4363B21294BA}"/>
          </ac:graphicFrameMkLst>
        </pc:graphicFrameChg>
        <pc:picChg chg="mod">
          <ac:chgData name="Rachakonda S R Akshay" userId="14bb00b8-3f5a-454e-9fd0-70a9446365c7" providerId="ADAL" clId="{376D8B93-A50F-46D3-AACB-023AA3D190ED}" dt="2024-11-14T10:21:04.644" v="1586" actId="1076"/>
          <ac:picMkLst>
            <pc:docMk/>
            <pc:sldMk cId="189588521" sldId="263"/>
            <ac:picMk id="9" creationId="{BD64AA29-E501-5A1F-FD21-DD5D7AD56FF6}"/>
          </ac:picMkLst>
        </pc:picChg>
      </pc:sldChg>
      <pc:sldChg chg="addSp delSp modSp add mod">
        <pc:chgData name="Rachakonda S R Akshay" userId="14bb00b8-3f5a-454e-9fd0-70a9446365c7" providerId="ADAL" clId="{376D8B93-A50F-46D3-AACB-023AA3D190ED}" dt="2024-11-15T07:43:23.018" v="2132" actId="1076"/>
        <pc:sldMkLst>
          <pc:docMk/>
          <pc:sldMk cId="2481396083" sldId="264"/>
        </pc:sldMkLst>
        <pc:spChg chg="mod">
          <ac:chgData name="Rachakonda S R Akshay" userId="14bb00b8-3f5a-454e-9fd0-70a9446365c7" providerId="ADAL" clId="{376D8B93-A50F-46D3-AACB-023AA3D190ED}" dt="2024-11-14T10:29:10.608" v="1794" actId="20577"/>
          <ac:spMkLst>
            <pc:docMk/>
            <pc:sldMk cId="2481396083" sldId="264"/>
            <ac:spMk id="2" creationId="{E4F0520B-6BC3-B127-5CF3-8A020E7C761F}"/>
          </ac:spMkLst>
        </pc:spChg>
        <pc:spChg chg="del">
          <ac:chgData name="Rachakonda S R Akshay" userId="14bb00b8-3f5a-454e-9fd0-70a9446365c7" providerId="ADAL" clId="{376D8B93-A50F-46D3-AACB-023AA3D190ED}" dt="2024-11-14T10:28:33.849" v="1738" actId="478"/>
          <ac:spMkLst>
            <pc:docMk/>
            <pc:sldMk cId="2481396083" sldId="264"/>
            <ac:spMk id="3" creationId="{8CF11882-7386-0E29-6E88-5047149C6C4F}"/>
          </ac:spMkLst>
        </pc:spChg>
        <pc:spChg chg="del">
          <ac:chgData name="Rachakonda S R Akshay" userId="14bb00b8-3f5a-454e-9fd0-70a9446365c7" providerId="ADAL" clId="{376D8B93-A50F-46D3-AACB-023AA3D190ED}" dt="2024-11-14T10:28:35.566" v="1739" actId="478"/>
          <ac:spMkLst>
            <pc:docMk/>
            <pc:sldMk cId="2481396083" sldId="264"/>
            <ac:spMk id="4" creationId="{48D59992-A25F-6A0F-F129-B5BF9BD575BC}"/>
          </ac:spMkLst>
        </pc:spChg>
        <pc:spChg chg="del">
          <ac:chgData name="Rachakonda S R Akshay" userId="14bb00b8-3f5a-454e-9fd0-70a9446365c7" providerId="ADAL" clId="{376D8B93-A50F-46D3-AACB-023AA3D190ED}" dt="2024-11-14T10:28:40.559" v="1741" actId="478"/>
          <ac:spMkLst>
            <pc:docMk/>
            <pc:sldMk cId="2481396083" sldId="264"/>
            <ac:spMk id="5" creationId="{4A0C96B9-58D3-18DD-7667-21A07F169CEA}"/>
          </ac:spMkLst>
        </pc:spChg>
        <pc:spChg chg="del mod">
          <ac:chgData name="Rachakonda S R Akshay" userId="14bb00b8-3f5a-454e-9fd0-70a9446365c7" providerId="ADAL" clId="{376D8B93-A50F-46D3-AACB-023AA3D190ED}" dt="2024-11-14T10:28:30.569" v="1736" actId="478"/>
          <ac:spMkLst>
            <pc:docMk/>
            <pc:sldMk cId="2481396083" sldId="264"/>
            <ac:spMk id="6" creationId="{CE57B234-4289-B3EB-DAC5-1CC5E33CFC65}"/>
          </ac:spMkLst>
        </pc:spChg>
        <pc:spChg chg="del">
          <ac:chgData name="Rachakonda S R Akshay" userId="14bb00b8-3f5a-454e-9fd0-70a9446365c7" providerId="ADAL" clId="{376D8B93-A50F-46D3-AACB-023AA3D190ED}" dt="2024-11-14T10:28:42.850" v="1743" actId="478"/>
          <ac:spMkLst>
            <pc:docMk/>
            <pc:sldMk cId="2481396083" sldId="264"/>
            <ac:spMk id="7" creationId="{DFF68684-D8B8-D57F-9AA4-4B55C2C2E0DC}"/>
          </ac:spMkLst>
        </pc:spChg>
        <pc:spChg chg="del">
          <ac:chgData name="Rachakonda S R Akshay" userId="14bb00b8-3f5a-454e-9fd0-70a9446365c7" providerId="ADAL" clId="{376D8B93-A50F-46D3-AACB-023AA3D190ED}" dt="2024-11-14T10:28:44.114" v="1744" actId="478"/>
          <ac:spMkLst>
            <pc:docMk/>
            <pc:sldMk cId="2481396083" sldId="264"/>
            <ac:spMk id="10" creationId="{095B67B7-5E2C-7ED0-B63B-541DB9AE3DFD}"/>
          </ac:spMkLst>
        </pc:spChg>
        <pc:spChg chg="del">
          <ac:chgData name="Rachakonda S R Akshay" userId="14bb00b8-3f5a-454e-9fd0-70a9446365c7" providerId="ADAL" clId="{376D8B93-A50F-46D3-AACB-023AA3D190ED}" dt="2024-11-14T10:28:45.579" v="1745" actId="478"/>
          <ac:spMkLst>
            <pc:docMk/>
            <pc:sldMk cId="2481396083" sldId="264"/>
            <ac:spMk id="11" creationId="{32FFBB43-84FC-6696-9626-91F6E521BA2E}"/>
          </ac:spMkLst>
        </pc:spChg>
        <pc:spChg chg="del">
          <ac:chgData name="Rachakonda S R Akshay" userId="14bb00b8-3f5a-454e-9fd0-70a9446365c7" providerId="ADAL" clId="{376D8B93-A50F-46D3-AACB-023AA3D190ED}" dt="2024-11-14T10:28:53.388" v="1750" actId="478"/>
          <ac:spMkLst>
            <pc:docMk/>
            <pc:sldMk cId="2481396083" sldId="264"/>
            <ac:spMk id="12" creationId="{83588FF5-5AC5-B8E3-E2C5-EA39F112E77E}"/>
          </ac:spMkLst>
        </pc:spChg>
        <pc:spChg chg="del">
          <ac:chgData name="Rachakonda S R Akshay" userId="14bb00b8-3f5a-454e-9fd0-70a9446365c7" providerId="ADAL" clId="{376D8B93-A50F-46D3-AACB-023AA3D190ED}" dt="2024-11-14T10:28:53.388" v="1750" actId="478"/>
          <ac:spMkLst>
            <pc:docMk/>
            <pc:sldMk cId="2481396083" sldId="264"/>
            <ac:spMk id="13" creationId="{2DC9E78D-C35F-3A23-E7BF-ADFD7866815A}"/>
          </ac:spMkLst>
        </pc:spChg>
        <pc:spChg chg="del">
          <ac:chgData name="Rachakonda S R Akshay" userId="14bb00b8-3f5a-454e-9fd0-70a9446365c7" providerId="ADAL" clId="{376D8B93-A50F-46D3-AACB-023AA3D190ED}" dt="2024-11-14T10:28:53.388" v="1750" actId="478"/>
          <ac:spMkLst>
            <pc:docMk/>
            <pc:sldMk cId="2481396083" sldId="264"/>
            <ac:spMk id="14" creationId="{3DE87B13-BB3B-349C-605D-13A4FEDEF83A}"/>
          </ac:spMkLst>
        </pc:spChg>
        <pc:spChg chg="del">
          <ac:chgData name="Rachakonda S R Akshay" userId="14bb00b8-3f5a-454e-9fd0-70a9446365c7" providerId="ADAL" clId="{376D8B93-A50F-46D3-AACB-023AA3D190ED}" dt="2024-11-14T10:28:52.114" v="1749" actId="478"/>
          <ac:spMkLst>
            <pc:docMk/>
            <pc:sldMk cId="2481396083" sldId="264"/>
            <ac:spMk id="15" creationId="{846B92D0-5F5A-7A8F-9D51-BB9F837245D4}"/>
          </ac:spMkLst>
        </pc:spChg>
        <pc:spChg chg="del">
          <ac:chgData name="Rachakonda S R Akshay" userId="14bb00b8-3f5a-454e-9fd0-70a9446365c7" providerId="ADAL" clId="{376D8B93-A50F-46D3-AACB-023AA3D190ED}" dt="2024-11-14T10:28:52.114" v="1749" actId="478"/>
          <ac:spMkLst>
            <pc:docMk/>
            <pc:sldMk cId="2481396083" sldId="264"/>
            <ac:spMk id="16" creationId="{0D60FC43-79CD-285D-C3F9-EDD88B6075F9}"/>
          </ac:spMkLst>
        </pc:spChg>
        <pc:spChg chg="del">
          <ac:chgData name="Rachakonda S R Akshay" userId="14bb00b8-3f5a-454e-9fd0-70a9446365c7" providerId="ADAL" clId="{376D8B93-A50F-46D3-AACB-023AA3D190ED}" dt="2024-11-14T10:28:52.114" v="1749" actId="478"/>
          <ac:spMkLst>
            <pc:docMk/>
            <pc:sldMk cId="2481396083" sldId="264"/>
            <ac:spMk id="17" creationId="{921EE487-E734-41E6-CB93-50EC119D5CBC}"/>
          </ac:spMkLst>
        </pc:spChg>
        <pc:spChg chg="del">
          <ac:chgData name="Rachakonda S R Akshay" userId="14bb00b8-3f5a-454e-9fd0-70a9446365c7" providerId="ADAL" clId="{376D8B93-A50F-46D3-AACB-023AA3D190ED}" dt="2024-11-14T10:28:41.813" v="1742" actId="478"/>
          <ac:spMkLst>
            <pc:docMk/>
            <pc:sldMk cId="2481396083" sldId="264"/>
            <ac:spMk id="18" creationId="{70DBDA5F-3567-A166-678B-CE3BF7D4275F}"/>
          </ac:spMkLst>
        </pc:spChg>
        <pc:spChg chg="del">
          <ac:chgData name="Rachakonda S R Akshay" userId="14bb00b8-3f5a-454e-9fd0-70a9446365c7" providerId="ADAL" clId="{376D8B93-A50F-46D3-AACB-023AA3D190ED}" dt="2024-11-14T10:28:52.114" v="1749" actId="478"/>
          <ac:spMkLst>
            <pc:docMk/>
            <pc:sldMk cId="2481396083" sldId="264"/>
            <ac:spMk id="19" creationId="{2A1969C5-DB99-2A7E-C738-218625B3EC29}"/>
          </ac:spMkLst>
        </pc:spChg>
        <pc:spChg chg="del">
          <ac:chgData name="Rachakonda S R Akshay" userId="14bb00b8-3f5a-454e-9fd0-70a9446365c7" providerId="ADAL" clId="{376D8B93-A50F-46D3-AACB-023AA3D190ED}" dt="2024-11-14T10:28:49.651" v="1748" actId="478"/>
          <ac:spMkLst>
            <pc:docMk/>
            <pc:sldMk cId="2481396083" sldId="264"/>
            <ac:spMk id="20" creationId="{6FB380F1-CFEE-0E5F-E8A3-29DAE85CF947}"/>
          </ac:spMkLst>
        </pc:spChg>
        <pc:spChg chg="del">
          <ac:chgData name="Rachakonda S R Akshay" userId="14bb00b8-3f5a-454e-9fd0-70a9446365c7" providerId="ADAL" clId="{376D8B93-A50F-46D3-AACB-023AA3D190ED}" dt="2024-11-14T10:28:46.967" v="1746" actId="478"/>
          <ac:spMkLst>
            <pc:docMk/>
            <pc:sldMk cId="2481396083" sldId="264"/>
            <ac:spMk id="21" creationId="{61B3E045-A0CB-9423-0F93-A1CA264FB6F1}"/>
          </ac:spMkLst>
        </pc:spChg>
        <pc:spChg chg="del">
          <ac:chgData name="Rachakonda S R Akshay" userId="14bb00b8-3f5a-454e-9fd0-70a9446365c7" providerId="ADAL" clId="{376D8B93-A50F-46D3-AACB-023AA3D190ED}" dt="2024-11-14T10:28:48.413" v="1747" actId="478"/>
          <ac:spMkLst>
            <pc:docMk/>
            <pc:sldMk cId="2481396083" sldId="264"/>
            <ac:spMk id="22" creationId="{9D89313C-A186-C6D2-0A73-BEB34EE11540}"/>
          </ac:spMkLst>
        </pc:spChg>
        <pc:spChg chg="add del mod">
          <ac:chgData name="Rachakonda S R Akshay" userId="14bb00b8-3f5a-454e-9fd0-70a9446365c7" providerId="ADAL" clId="{376D8B93-A50F-46D3-AACB-023AA3D190ED}" dt="2024-11-14T10:28:39.285" v="1740" actId="478"/>
          <ac:spMkLst>
            <pc:docMk/>
            <pc:sldMk cId="2481396083" sldId="264"/>
            <ac:spMk id="24" creationId="{4688C52D-5C11-FB01-4D39-871E359C6F6A}"/>
          </ac:spMkLst>
        </pc:spChg>
        <pc:graphicFrameChg chg="add mod modGraphic">
          <ac:chgData name="Rachakonda S R Akshay" userId="14bb00b8-3f5a-454e-9fd0-70a9446365c7" providerId="ADAL" clId="{376D8B93-A50F-46D3-AACB-023AA3D190ED}" dt="2024-11-15T07:42:35.469" v="2127" actId="1076"/>
          <ac:graphicFrameMkLst>
            <pc:docMk/>
            <pc:sldMk cId="2481396083" sldId="264"/>
            <ac:graphicFrameMk id="3" creationId="{75B94F9E-E039-1673-C72B-E7DC315501BE}"/>
          </ac:graphicFrameMkLst>
        </pc:graphicFrameChg>
        <pc:graphicFrameChg chg="del modGraphic">
          <ac:chgData name="Rachakonda S R Akshay" userId="14bb00b8-3f5a-454e-9fd0-70a9446365c7" providerId="ADAL" clId="{376D8B93-A50F-46D3-AACB-023AA3D190ED}" dt="2024-11-14T10:28:28.716" v="1734" actId="478"/>
          <ac:graphicFrameMkLst>
            <pc:docMk/>
            <pc:sldMk cId="2481396083" sldId="264"/>
            <ac:graphicFrameMk id="8" creationId="{62F75591-0E80-B3A8-DFCD-84F6BC322D74}"/>
          </ac:graphicFrameMkLst>
        </pc:graphicFrameChg>
        <pc:graphicFrameChg chg="add mod modGraphic">
          <ac:chgData name="Rachakonda S R Akshay" userId="14bb00b8-3f5a-454e-9fd0-70a9446365c7" providerId="ADAL" clId="{376D8B93-A50F-46D3-AACB-023AA3D190ED}" dt="2024-11-15T07:43:16.504" v="2128" actId="1076"/>
          <ac:graphicFrameMkLst>
            <pc:docMk/>
            <pc:sldMk cId="2481396083" sldId="264"/>
            <ac:graphicFrameMk id="25" creationId="{37566AEE-5E69-9662-C77C-1BAB5DE8D958}"/>
          </ac:graphicFrameMkLst>
        </pc:graphicFrameChg>
        <pc:picChg chg="add mod">
          <ac:chgData name="Rachakonda S R Akshay" userId="14bb00b8-3f5a-454e-9fd0-70a9446365c7" providerId="ADAL" clId="{376D8B93-A50F-46D3-AACB-023AA3D190ED}" dt="2024-11-15T07:43:23.018" v="2132" actId="1076"/>
          <ac:picMkLst>
            <pc:docMk/>
            <pc:sldMk cId="2481396083" sldId="264"/>
            <ac:picMk id="5" creationId="{12026409-2572-D88B-F632-C792FC128CC4}"/>
          </ac:picMkLst>
        </pc:picChg>
        <pc:picChg chg="del">
          <ac:chgData name="Rachakonda S R Akshay" userId="14bb00b8-3f5a-454e-9fd0-70a9446365c7" providerId="ADAL" clId="{376D8B93-A50F-46D3-AACB-023AA3D190ED}" dt="2024-11-14T10:28:31.744" v="1737" actId="478"/>
          <ac:picMkLst>
            <pc:docMk/>
            <pc:sldMk cId="2481396083" sldId="264"/>
            <ac:picMk id="9" creationId="{3F9DB2FB-8DB1-E18C-E78B-98931D133826}"/>
          </ac:picMkLst>
        </pc:picChg>
      </pc:sldChg>
      <pc:sldChg chg="addSp delSp modSp add mod">
        <pc:chgData name="Rachakonda S R Akshay" userId="14bb00b8-3f5a-454e-9fd0-70a9446365c7" providerId="ADAL" clId="{376D8B93-A50F-46D3-AACB-023AA3D190ED}" dt="2024-11-15T07:40:00.627" v="2106" actId="1076"/>
        <pc:sldMkLst>
          <pc:docMk/>
          <pc:sldMk cId="303910245" sldId="265"/>
        </pc:sldMkLst>
        <pc:spChg chg="mod">
          <ac:chgData name="Rachakonda S R Akshay" userId="14bb00b8-3f5a-454e-9fd0-70a9446365c7" providerId="ADAL" clId="{376D8B93-A50F-46D3-AACB-023AA3D190ED}" dt="2024-11-15T07:38:43.511" v="2097" actId="20577"/>
          <ac:spMkLst>
            <pc:docMk/>
            <pc:sldMk cId="303910245" sldId="265"/>
            <ac:spMk id="2" creationId="{EB25C57D-6656-3B14-1209-133AF546B382}"/>
          </ac:spMkLst>
        </pc:spChg>
        <pc:graphicFrameChg chg="add mod">
          <ac:chgData name="Rachakonda S R Akshay" userId="14bb00b8-3f5a-454e-9fd0-70a9446365c7" providerId="ADAL" clId="{376D8B93-A50F-46D3-AACB-023AA3D190ED}" dt="2024-11-15T07:39:46.921" v="2104" actId="1076"/>
          <ac:graphicFrameMkLst>
            <pc:docMk/>
            <pc:sldMk cId="303910245" sldId="265"/>
            <ac:graphicFrameMk id="5" creationId="{DA62D1E3-7C43-9D7C-AC03-8188C0B1ECB5}"/>
          </ac:graphicFrameMkLst>
        </pc:graphicFrameChg>
        <pc:graphicFrameChg chg="add mod">
          <ac:chgData name="Rachakonda S R Akshay" userId="14bb00b8-3f5a-454e-9fd0-70a9446365c7" providerId="ADAL" clId="{376D8B93-A50F-46D3-AACB-023AA3D190ED}" dt="2024-11-15T07:40:00.627" v="2106" actId="1076"/>
          <ac:graphicFrameMkLst>
            <pc:docMk/>
            <pc:sldMk cId="303910245" sldId="265"/>
            <ac:graphicFrameMk id="6" creationId="{A934DC29-3FEB-B699-581A-9A42444C5A0C}"/>
          </ac:graphicFrameMkLst>
        </pc:graphicFrameChg>
        <pc:graphicFrameChg chg="del">
          <ac:chgData name="Rachakonda S R Akshay" userId="14bb00b8-3f5a-454e-9fd0-70a9446365c7" providerId="ADAL" clId="{376D8B93-A50F-46D3-AACB-023AA3D190ED}" dt="2024-11-15T07:34:30.200" v="2072" actId="478"/>
          <ac:graphicFrameMkLst>
            <pc:docMk/>
            <pc:sldMk cId="303910245" sldId="265"/>
            <ac:graphicFrameMk id="25" creationId="{432D3A8A-EBB8-8A74-EF0B-AE98035FCB20}"/>
          </ac:graphicFrameMkLst>
        </pc:graphicFrameChg>
        <pc:picChg chg="add mod">
          <ac:chgData name="Rachakonda S R Akshay" userId="14bb00b8-3f5a-454e-9fd0-70a9446365c7" providerId="ADAL" clId="{376D8B93-A50F-46D3-AACB-023AA3D190ED}" dt="2024-11-15T07:39:27.153" v="2102" actId="14100"/>
          <ac:picMkLst>
            <pc:docMk/>
            <pc:sldMk cId="303910245" sldId="265"/>
            <ac:picMk id="4" creationId="{20A4CCD8-47CA-3D25-10EF-6DBCB21733F3}"/>
          </ac:picMkLst>
        </pc:picChg>
      </pc:sldChg>
      <pc:sldChg chg="addSp delSp modSp add mod">
        <pc:chgData name="Rachakonda S R Akshay" userId="14bb00b8-3f5a-454e-9fd0-70a9446365c7" providerId="ADAL" clId="{376D8B93-A50F-46D3-AACB-023AA3D190ED}" dt="2024-11-15T07:41:36.939" v="2124" actId="14100"/>
        <pc:sldMkLst>
          <pc:docMk/>
          <pc:sldMk cId="1166739761" sldId="266"/>
        </pc:sldMkLst>
        <pc:graphicFrameChg chg="add mod">
          <ac:chgData name="Rachakonda S R Akshay" userId="14bb00b8-3f5a-454e-9fd0-70a9446365c7" providerId="ADAL" clId="{376D8B93-A50F-46D3-AACB-023AA3D190ED}" dt="2024-11-15T07:40:56.878" v="2116" actId="1076"/>
          <ac:graphicFrameMkLst>
            <pc:docMk/>
            <pc:sldMk cId="1166739761" sldId="266"/>
            <ac:graphicFrameMk id="3" creationId="{951F4560-5B5E-D28A-988A-374C68ADE301}"/>
          </ac:graphicFrameMkLst>
        </pc:graphicFrameChg>
        <pc:graphicFrameChg chg="del">
          <ac:chgData name="Rachakonda S R Akshay" userId="14bb00b8-3f5a-454e-9fd0-70a9446365c7" providerId="ADAL" clId="{376D8B93-A50F-46D3-AACB-023AA3D190ED}" dt="2024-11-15T07:40:15.343" v="2108" actId="478"/>
          <ac:graphicFrameMkLst>
            <pc:docMk/>
            <pc:sldMk cId="1166739761" sldId="266"/>
            <ac:graphicFrameMk id="5" creationId="{C2C50A67-3D57-C7FC-F226-30D81D1306E0}"/>
          </ac:graphicFrameMkLst>
        </pc:graphicFrameChg>
        <pc:graphicFrameChg chg="del">
          <ac:chgData name="Rachakonda S R Akshay" userId="14bb00b8-3f5a-454e-9fd0-70a9446365c7" providerId="ADAL" clId="{376D8B93-A50F-46D3-AACB-023AA3D190ED}" dt="2024-11-15T07:40:17.103" v="2109" actId="478"/>
          <ac:graphicFrameMkLst>
            <pc:docMk/>
            <pc:sldMk cId="1166739761" sldId="266"/>
            <ac:graphicFrameMk id="6" creationId="{30922786-EA13-48FD-C561-4E5A4B322726}"/>
          </ac:graphicFrameMkLst>
        </pc:graphicFrameChg>
        <pc:graphicFrameChg chg="add mod">
          <ac:chgData name="Rachakonda S R Akshay" userId="14bb00b8-3f5a-454e-9fd0-70a9446365c7" providerId="ADAL" clId="{376D8B93-A50F-46D3-AACB-023AA3D190ED}" dt="2024-11-15T07:40:59.584" v="2117" actId="1076"/>
          <ac:graphicFrameMkLst>
            <pc:docMk/>
            <pc:sldMk cId="1166739761" sldId="266"/>
            <ac:graphicFrameMk id="7" creationId="{2A2025FF-9645-4DA8-E6EB-90A32885033C}"/>
          </ac:graphicFrameMkLst>
        </pc:graphicFrameChg>
        <pc:graphicFrameChg chg="add mod modGraphic">
          <ac:chgData name="Rachakonda S R Akshay" userId="14bb00b8-3f5a-454e-9fd0-70a9446365c7" providerId="ADAL" clId="{376D8B93-A50F-46D3-AACB-023AA3D190ED}" dt="2024-11-15T07:41:18.638" v="2120" actId="14100"/>
          <ac:graphicFrameMkLst>
            <pc:docMk/>
            <pc:sldMk cId="1166739761" sldId="266"/>
            <ac:graphicFrameMk id="8" creationId="{EE027D3A-CD75-E251-D1BF-9A012E64041F}"/>
          </ac:graphicFrameMkLst>
        </pc:graphicFrameChg>
        <pc:graphicFrameChg chg="add mod modGraphic">
          <ac:chgData name="Rachakonda S R Akshay" userId="14bb00b8-3f5a-454e-9fd0-70a9446365c7" providerId="ADAL" clId="{376D8B93-A50F-46D3-AACB-023AA3D190ED}" dt="2024-11-15T07:41:36.939" v="2124" actId="14100"/>
          <ac:graphicFrameMkLst>
            <pc:docMk/>
            <pc:sldMk cId="1166739761" sldId="266"/>
            <ac:graphicFrameMk id="9" creationId="{52A1207F-846B-BE15-2542-5C81C52CB233}"/>
          </ac:graphicFrameMkLst>
        </pc:graphicFrameChg>
        <pc:picChg chg="del mod">
          <ac:chgData name="Rachakonda S R Akshay" userId="14bb00b8-3f5a-454e-9fd0-70a9446365c7" providerId="ADAL" clId="{376D8B93-A50F-46D3-AACB-023AA3D190ED}" dt="2024-11-15T07:40:53.740" v="2115" actId="478"/>
          <ac:picMkLst>
            <pc:docMk/>
            <pc:sldMk cId="1166739761" sldId="266"/>
            <ac:picMk id="4" creationId="{6CFFBD2E-83AE-BC27-5DE9-368C04A55108}"/>
          </ac:picMkLst>
        </pc:picChg>
      </pc:sldChg>
      <pc:sldChg chg="addSp delSp modSp add mod">
        <pc:chgData name="Rachakonda S R Akshay" userId="14bb00b8-3f5a-454e-9fd0-70a9446365c7" providerId="ADAL" clId="{376D8B93-A50F-46D3-AACB-023AA3D190ED}" dt="2024-11-15T07:55:46.422" v="2241" actId="1076"/>
        <pc:sldMkLst>
          <pc:docMk/>
          <pc:sldMk cId="3270618281" sldId="267"/>
        </pc:sldMkLst>
        <pc:spChg chg="mod">
          <ac:chgData name="Rachakonda S R Akshay" userId="14bb00b8-3f5a-454e-9fd0-70a9446365c7" providerId="ADAL" clId="{376D8B93-A50F-46D3-AACB-023AA3D190ED}" dt="2024-11-15T07:44:42.670" v="2187" actId="20577"/>
          <ac:spMkLst>
            <pc:docMk/>
            <pc:sldMk cId="3270618281" sldId="267"/>
            <ac:spMk id="2" creationId="{29C64343-2403-A566-6AA0-A9296AE61C8E}"/>
          </ac:spMkLst>
        </pc:spChg>
        <pc:graphicFrameChg chg="del">
          <ac:chgData name="Rachakonda S R Akshay" userId="14bb00b8-3f5a-454e-9fd0-70a9446365c7" providerId="ADAL" clId="{376D8B93-A50F-46D3-AACB-023AA3D190ED}" dt="2024-11-15T07:44:29.453" v="2174" actId="478"/>
          <ac:graphicFrameMkLst>
            <pc:docMk/>
            <pc:sldMk cId="3270618281" sldId="267"/>
            <ac:graphicFrameMk id="3" creationId="{F42FE9FC-FBB2-5D4A-2AC5-858D2E9B57ED}"/>
          </ac:graphicFrameMkLst>
        </pc:graphicFrameChg>
        <pc:graphicFrameChg chg="add del mod modGraphic">
          <ac:chgData name="Rachakonda S R Akshay" userId="14bb00b8-3f5a-454e-9fd0-70a9446365c7" providerId="ADAL" clId="{376D8B93-A50F-46D3-AACB-023AA3D190ED}" dt="2024-11-15T07:48:07.608" v="2205" actId="478"/>
          <ac:graphicFrameMkLst>
            <pc:docMk/>
            <pc:sldMk cId="3270618281" sldId="267"/>
            <ac:graphicFrameMk id="4" creationId="{8F75E06A-1B42-15DF-A44A-429DEE4649F6}"/>
          </ac:graphicFrameMkLst>
        </pc:graphicFrameChg>
        <pc:graphicFrameChg chg="add mod modGraphic">
          <ac:chgData name="Rachakonda S R Akshay" userId="14bb00b8-3f5a-454e-9fd0-70a9446365c7" providerId="ADAL" clId="{376D8B93-A50F-46D3-AACB-023AA3D190ED}" dt="2024-11-15T07:55:46.422" v="2241" actId="1076"/>
          <ac:graphicFrameMkLst>
            <pc:docMk/>
            <pc:sldMk cId="3270618281" sldId="267"/>
            <ac:graphicFrameMk id="5" creationId="{167FBA63-8A66-BE37-798D-8B4DEA2F349A}"/>
          </ac:graphicFrameMkLst>
        </pc:graphicFrameChg>
        <pc:graphicFrameChg chg="del">
          <ac:chgData name="Rachakonda S R Akshay" userId="14bb00b8-3f5a-454e-9fd0-70a9446365c7" providerId="ADAL" clId="{376D8B93-A50F-46D3-AACB-023AA3D190ED}" dt="2024-11-15T07:44:31.400" v="2175" actId="478"/>
          <ac:graphicFrameMkLst>
            <pc:docMk/>
            <pc:sldMk cId="3270618281" sldId="267"/>
            <ac:graphicFrameMk id="7" creationId="{3E1117B3-8B91-F246-C697-B8EB652B9D68}"/>
          </ac:graphicFrameMkLst>
        </pc:graphicFrameChg>
        <pc:graphicFrameChg chg="del">
          <ac:chgData name="Rachakonda S R Akshay" userId="14bb00b8-3f5a-454e-9fd0-70a9446365c7" providerId="ADAL" clId="{376D8B93-A50F-46D3-AACB-023AA3D190ED}" dt="2024-11-15T07:44:34.109" v="2176" actId="478"/>
          <ac:graphicFrameMkLst>
            <pc:docMk/>
            <pc:sldMk cId="3270618281" sldId="267"/>
            <ac:graphicFrameMk id="8" creationId="{538B9E66-9642-FE71-6FED-BBE6D4C62DCA}"/>
          </ac:graphicFrameMkLst>
        </pc:graphicFrameChg>
        <pc:graphicFrameChg chg="del">
          <ac:chgData name="Rachakonda S R Akshay" userId="14bb00b8-3f5a-454e-9fd0-70a9446365c7" providerId="ADAL" clId="{376D8B93-A50F-46D3-AACB-023AA3D190ED}" dt="2024-11-15T07:44:35.870" v="2177" actId="478"/>
          <ac:graphicFrameMkLst>
            <pc:docMk/>
            <pc:sldMk cId="3270618281" sldId="267"/>
            <ac:graphicFrameMk id="9" creationId="{82B38222-D6A8-590F-0BA8-1AAD47387093}"/>
          </ac:graphicFrameMkLst>
        </pc:graphicFrameChg>
        <pc:picChg chg="add del mod">
          <ac:chgData name="Rachakonda S R Akshay" userId="14bb00b8-3f5a-454e-9fd0-70a9446365c7" providerId="ADAL" clId="{376D8B93-A50F-46D3-AACB-023AA3D190ED}" dt="2024-11-15T07:51:40.985" v="2222" actId="21"/>
          <ac:picMkLst>
            <pc:docMk/>
            <pc:sldMk cId="3270618281" sldId="267"/>
            <ac:picMk id="10" creationId="{7830DC42-7E75-104C-F505-B6F1B74F936C}"/>
          </ac:picMkLst>
        </pc:picChg>
      </pc:sldChg>
      <pc:sldChg chg="addSp delSp modSp add mod">
        <pc:chgData name="Rachakonda S R Akshay" userId="14bb00b8-3f5a-454e-9fd0-70a9446365c7" providerId="ADAL" clId="{376D8B93-A50F-46D3-AACB-023AA3D190ED}" dt="2024-11-15T07:52:02.917" v="2236" actId="14100"/>
        <pc:sldMkLst>
          <pc:docMk/>
          <pc:sldMk cId="4043190406" sldId="268"/>
        </pc:sldMkLst>
        <pc:spChg chg="mod">
          <ac:chgData name="Rachakonda S R Akshay" userId="14bb00b8-3f5a-454e-9fd0-70a9446365c7" providerId="ADAL" clId="{376D8B93-A50F-46D3-AACB-023AA3D190ED}" dt="2024-11-15T07:51:48.397" v="2230" actId="20577"/>
          <ac:spMkLst>
            <pc:docMk/>
            <pc:sldMk cId="4043190406" sldId="268"/>
            <ac:spMk id="2" creationId="{20BAA1DC-EAE8-77A5-9DFA-29A3B2C41E76}"/>
          </ac:spMkLst>
        </pc:spChg>
        <pc:graphicFrameChg chg="del">
          <ac:chgData name="Rachakonda S R Akshay" userId="14bb00b8-3f5a-454e-9fd0-70a9446365c7" providerId="ADAL" clId="{376D8B93-A50F-46D3-AACB-023AA3D190ED}" dt="2024-11-15T07:51:51.351" v="2231" actId="478"/>
          <ac:graphicFrameMkLst>
            <pc:docMk/>
            <pc:sldMk cId="4043190406" sldId="268"/>
            <ac:graphicFrameMk id="5" creationId="{16064FE5-5CFA-D154-E10E-DE3EDBFCCDDA}"/>
          </ac:graphicFrameMkLst>
        </pc:graphicFrameChg>
        <pc:picChg chg="add mod">
          <ac:chgData name="Rachakonda S R Akshay" userId="14bb00b8-3f5a-454e-9fd0-70a9446365c7" providerId="ADAL" clId="{376D8B93-A50F-46D3-AACB-023AA3D190ED}" dt="2024-11-15T07:52:02.917" v="2236" actId="14100"/>
          <ac:picMkLst>
            <pc:docMk/>
            <pc:sldMk cId="4043190406" sldId="268"/>
            <ac:picMk id="10" creationId="{7830DC42-7E75-104C-F505-B6F1B74F936C}"/>
          </ac:picMkLst>
        </pc:picChg>
      </pc:sldChg>
      <pc:sldChg chg="addSp delSp add mod">
        <pc:chgData name="Rachakonda S R Akshay" userId="14bb00b8-3f5a-454e-9fd0-70a9446365c7" providerId="ADAL" clId="{376D8B93-A50F-46D3-AACB-023AA3D190ED}" dt="2024-11-15T07:52:57.015" v="2239" actId="22"/>
        <pc:sldMkLst>
          <pc:docMk/>
          <pc:sldMk cId="2299347408" sldId="269"/>
        </pc:sldMkLst>
        <pc:picChg chg="add">
          <ac:chgData name="Rachakonda S R Akshay" userId="14bb00b8-3f5a-454e-9fd0-70a9446365c7" providerId="ADAL" clId="{376D8B93-A50F-46D3-AACB-023AA3D190ED}" dt="2024-11-15T07:52:57.015" v="2239" actId="22"/>
          <ac:picMkLst>
            <pc:docMk/>
            <pc:sldMk cId="2299347408" sldId="269"/>
            <ac:picMk id="4" creationId="{53597131-4A19-A190-0DA4-AC10DEFC9857}"/>
          </ac:picMkLst>
        </pc:picChg>
        <pc:picChg chg="del">
          <ac:chgData name="Rachakonda S R Akshay" userId="14bb00b8-3f5a-454e-9fd0-70a9446365c7" providerId="ADAL" clId="{376D8B93-A50F-46D3-AACB-023AA3D190ED}" dt="2024-11-15T07:52:10.112" v="2238" actId="478"/>
          <ac:picMkLst>
            <pc:docMk/>
            <pc:sldMk cId="2299347408" sldId="269"/>
            <ac:picMk id="10" creationId="{45CBD35C-6957-E42D-08F8-3F1DE75E8EC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3DFB-38CB-84F1-5824-DBC3F78CA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13E23-1A83-A623-887E-623A85969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8A20-8AA0-1F63-FA57-9B6F5813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37520-FF1A-0464-ECF8-918A99B3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8F24-4BDE-2880-410C-C38E95A6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28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0814-9FE9-A64C-C527-54B88F8B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F76C4-3611-8D88-21BE-FF16B7895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79A0A-8C97-4583-B45C-19F51AAF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C342E-0551-93FA-40D4-3051BF30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65505-DCA0-BF72-6E9D-0695DF5E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76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058090-9F29-ADDF-CB78-FAF4B7A68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2C304-63FE-5FA7-4ED9-BCBD17AD0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D5551-5BFA-09E1-C37F-EECE7A8D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16BB0-A234-4818-9570-01D2203D3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D4891-7D7B-7F23-E899-3412C622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47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F8A0-E303-26A2-F289-1CE3A711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AE693-9E18-97A6-5117-F13C5DE68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D8BA2-CCE7-8A4B-AC1E-5FDAA2CF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B3C4-2093-A0C0-3F54-90C469A05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77CE5-DA86-823D-EEB0-239E6033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6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1489-24E3-4F77-9975-2652E74DC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EE513-77CF-1B77-6BA1-4994B3865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8416-1F9E-0E8F-783B-1C794EA6B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E339-037F-55EB-0146-07262AAA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E7D7A-2D22-3DE1-E414-D987DA00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12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8C32-2C02-6855-74DC-8623F1BA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7D586-9525-4A1C-DCAC-FBEF66CDB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95810-5E07-7B53-73AE-C89E1909C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22371-42D1-CE6E-0793-95D8C211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1CE79-14A4-E108-1FB5-1184C1DA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CBBB2-9B24-5A33-5082-449B0812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56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7EC0-9365-C4A7-3366-D89A7A28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7CCD-9006-9073-4D25-6E4D6C455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0DB37-1FCC-68AD-CCE8-B7CF9B4A8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3F4A2-EE2E-442E-2A26-A6CD9E33D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44428-AF9E-9167-8927-4C456D175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AAF070-077F-4EE3-A1AF-585663E33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F57B86-2CFE-1FB4-6459-2A1C4EE7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BDFEE-B2B0-0F7E-EA19-D3EF45C3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23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A8EE-9D5C-42AD-B4D4-7AEDB5BC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209B0-73C4-5C3E-C25A-0100EC7E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96E6E-AB7B-8AC3-6169-E005C09B8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0BF7A-F19A-5943-709B-4F8AB702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0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C016-6259-C3E3-57A2-AA86BA57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F8A15-DC52-589E-FCDA-11A26E4CF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2A739-6615-D1C8-6974-ED6CECBA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58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EBDB-91E9-11E9-CDB0-24D235C9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F929D-4EDE-FB4E-43F4-F1EFE977A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82942-545A-1FEF-4852-746A9DFC6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1430B-BBC6-EABA-D849-77876EB8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82C31-0405-95FD-DFF2-A58C7F73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1AF93-CEE4-4A18-1E26-AD0C28D1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785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82BC-952D-D338-7FC8-56F1D8AFD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7FD20-8955-6EE9-3912-1057FE304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A1AC9-CDC8-1A5B-02D3-36A2DE4CA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664A3-E8A4-F295-C8A2-34F20D30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19315-2CB3-809A-76A5-5632F32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71394-3110-0B69-E64B-2A6C63C0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93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C7DBC-8840-5F4A-B8B7-286ADD29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1A2AD-4DDF-09A8-9F41-1F24B11FE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7B67-4960-B478-F992-30261376D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0E92C8-6A20-4DA5-B5BA-0B1C5536849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29D54-8750-3C62-96EA-859BD9171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F262B-EF1B-324A-C9A2-F69ADCDC0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380650-A606-4066-B2C4-B730A727C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6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Video 24" descr="Overhead Projector">
            <a:extLst>
              <a:ext uri="{FF2B5EF4-FFF2-40B4-BE49-F238E27FC236}">
                <a16:creationId xmlns:a16="http://schemas.microsoft.com/office/drawing/2014/main" id="{008B2E80-B957-0129-FF44-F980DFD71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9D9FB-2054-76DF-4C2D-8EDB71E41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Three Level inverter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32F41-D375-B0F2-3025-5ECF3F569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Rachakonda Shri Rama Akshay</a:t>
            </a:r>
          </a:p>
        </p:txBody>
      </p:sp>
    </p:spTree>
    <p:extLst>
      <p:ext uri="{BB962C8B-B14F-4D97-AF65-F5344CB8AC3E}">
        <p14:creationId xmlns:p14="http://schemas.microsoft.com/office/powerpoint/2010/main" val="21645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8FAE0-9B0B-4C86-3358-AC1361EDB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C57D-6656-3B14-1209-133AF546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99"/>
            <a:ext cx="10515600" cy="541868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Subregion Selection for Minimum Voltage deviation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4CCD8-47CA-3D25-10EF-6DBCB217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948" y="618067"/>
            <a:ext cx="6401231" cy="467529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62D1E3-7C43-9D7C-AC03-8188C0B1E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99486"/>
              </p:ext>
            </p:extLst>
          </p:nvPr>
        </p:nvGraphicFramePr>
        <p:xfrm>
          <a:off x="564224" y="761153"/>
          <a:ext cx="534670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0243523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777557046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774724216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358560749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34218810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49107211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63193164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40846875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363174897"/>
                    </a:ext>
                  </a:extLst>
                </a:gridCol>
              </a:tblGrid>
              <a:tr h="18288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Sector 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581675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S1R1a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V0(OOO)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V1b;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V0(OOO)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899083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052614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S1R1b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V0(OOO)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V2P(PPO)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V2N(OON)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301632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964730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S1R2a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V7(PON)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V1N(ONN)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V7(PON)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480050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682745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S1R2b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V7(PON)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V2P(PPO)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V7(PON)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600244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635998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S1R3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V7(PON)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V13(PNN)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V1N(ONN)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V13(PNN)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V7(PON)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9518938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725280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S1R4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V7(PON)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V14(PPN)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V2P(PPO)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V14(PPN)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V7(PON)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effectLst/>
                        </a:rPr>
                        <a:t>V2N(OON)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574191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34DC29-3FEB-B699-581A-9A42444C5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583274"/>
              </p:ext>
            </p:extLst>
          </p:nvPr>
        </p:nvGraphicFramePr>
        <p:xfrm>
          <a:off x="564224" y="3199976"/>
          <a:ext cx="534670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11549975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29333621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870534811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189130958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8147539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54072875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282571576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94928393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4103603731"/>
                    </a:ext>
                  </a:extLst>
                </a:gridCol>
              </a:tblGrid>
              <a:tr h="18288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Sector 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8439812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S2R1a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V0(OOO)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V2P(PPO)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V0(OOO)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006327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4820242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S2R1b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V0(OOO)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V3N(NON)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V3P(OPO)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532341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307111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S2R2a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V8(OPN)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V2P(PPO)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V8(OPN)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279258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2487858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S2R2b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V8(OPN)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V3N(NON)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V8(OPN)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V3P(OPO)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695292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99418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S2R3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V8(OPN)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V14(PPN)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V2P(PPO)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V14(PPN)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V8(OPN)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V2N(OON)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417209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80387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S2R4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V8(OPN)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V15(NPN)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V3N(NON)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V15(NPN)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V8(OPN)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V3P(OPO)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2754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1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9FBF-6937-AAD3-62C9-260B6510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A9D9-1934-8ADA-83D5-1AB9E9EA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99"/>
            <a:ext cx="10515600" cy="541868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Subregion Selection for Minimum Voltage deviation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1F4560-5B5E-D28A-988A-374C68AD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877191"/>
              </p:ext>
            </p:extLst>
          </p:nvPr>
        </p:nvGraphicFramePr>
        <p:xfrm>
          <a:off x="340360" y="662966"/>
          <a:ext cx="5346700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1951792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74128437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309380482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379397871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0859081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50353188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483501517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141408995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037651915"/>
                    </a:ext>
                  </a:extLst>
                </a:gridCol>
              </a:tblGrid>
              <a:tr h="18288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Sector 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3569249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S3R1a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V3P(OPO)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V4N(NOO)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V3N(NON)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V4N(NOO)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V3P(OPO)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672278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79925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S3R1b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V4N(NOO)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V0(OOO)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V4P(OPP)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V4N(NOO)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887756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8338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S3R2a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V9(NPO)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V3N(NON)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V9(NPO)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2524304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031724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S3R2b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V9(NPO)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V4P(OPP)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V9(NPO)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V4N(NOO)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5965262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0429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S3R3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V9(NPO)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V15(NPN)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V3N(NON)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V15(NPN)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V9(NPO)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V3P(OPO)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603004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0677661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S3R4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V9(NPO)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V16(NPP)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V4P(OPP)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V16(NPP)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V9(NPO)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V4N(NOO)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018076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2025FF-9645-4DA8-E6EB-90A328850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783539"/>
              </p:ext>
            </p:extLst>
          </p:nvPr>
        </p:nvGraphicFramePr>
        <p:xfrm>
          <a:off x="340360" y="3429000"/>
          <a:ext cx="5346700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93733662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8624210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30163219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72703841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528210656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978885827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34165595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3999038844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588523180"/>
                    </a:ext>
                  </a:extLst>
                </a:gridCol>
              </a:tblGrid>
              <a:tr h="18288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Sector 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215408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S4R1a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V4N(NOO)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V5P(OOP)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V4P(OPP)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V5P(OOP)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V4N(NOO)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586404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0789991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S4R1b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V5P(OOP)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V0(OOO)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V5N(NNO)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V5P(OOP)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751451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9755141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S4R2a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V10(NOP)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V4P(OPP)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V10(NOP)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560286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243090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S4R2b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V10(NOP)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V5N(NNO)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V10(NOP)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V5P(OOP)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806083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6574819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S4R3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V10(NOP)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V16(NPP)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V4P(OPP)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V16(NPP)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V10(NOP)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V4N(NOO)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020553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777315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S4R4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V10(NOP)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V17(NNP)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V5N(NNO)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V17(NNP)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V10(NOP)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V5P(OOP)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93278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027D3A-CD75-E251-D1BF-9A012E640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61335"/>
              </p:ext>
            </p:extLst>
          </p:nvPr>
        </p:nvGraphicFramePr>
        <p:xfrm>
          <a:off x="6339840" y="618067"/>
          <a:ext cx="5690871" cy="26742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840">
                  <a:extLst>
                    <a:ext uri="{9D8B030D-6E8A-4147-A177-3AD203B41FA5}">
                      <a16:colId xmlns:a16="http://schemas.microsoft.com/office/drawing/2014/main" val="3795200662"/>
                    </a:ext>
                  </a:extLst>
                </a:gridCol>
                <a:gridCol w="432560">
                  <a:extLst>
                    <a:ext uri="{9D8B030D-6E8A-4147-A177-3AD203B41FA5}">
                      <a16:colId xmlns:a16="http://schemas.microsoft.com/office/drawing/2014/main" val="3994736621"/>
                    </a:ext>
                  </a:extLst>
                </a:gridCol>
                <a:gridCol w="662358">
                  <a:extLst>
                    <a:ext uri="{9D8B030D-6E8A-4147-A177-3AD203B41FA5}">
                      <a16:colId xmlns:a16="http://schemas.microsoft.com/office/drawing/2014/main" val="2487285111"/>
                    </a:ext>
                  </a:extLst>
                </a:gridCol>
                <a:gridCol w="581253">
                  <a:extLst>
                    <a:ext uri="{9D8B030D-6E8A-4147-A177-3AD203B41FA5}">
                      <a16:colId xmlns:a16="http://schemas.microsoft.com/office/drawing/2014/main" val="3827911778"/>
                    </a:ext>
                  </a:extLst>
                </a:gridCol>
                <a:gridCol w="662358">
                  <a:extLst>
                    <a:ext uri="{9D8B030D-6E8A-4147-A177-3AD203B41FA5}">
                      <a16:colId xmlns:a16="http://schemas.microsoft.com/office/drawing/2014/main" val="1747443074"/>
                    </a:ext>
                  </a:extLst>
                </a:gridCol>
                <a:gridCol w="662358">
                  <a:extLst>
                    <a:ext uri="{9D8B030D-6E8A-4147-A177-3AD203B41FA5}">
                      <a16:colId xmlns:a16="http://schemas.microsoft.com/office/drawing/2014/main" val="2420843652"/>
                    </a:ext>
                  </a:extLst>
                </a:gridCol>
                <a:gridCol w="662358">
                  <a:extLst>
                    <a:ext uri="{9D8B030D-6E8A-4147-A177-3AD203B41FA5}">
                      <a16:colId xmlns:a16="http://schemas.microsoft.com/office/drawing/2014/main" val="1547215536"/>
                    </a:ext>
                  </a:extLst>
                </a:gridCol>
                <a:gridCol w="635323">
                  <a:extLst>
                    <a:ext uri="{9D8B030D-6E8A-4147-A177-3AD203B41FA5}">
                      <a16:colId xmlns:a16="http://schemas.microsoft.com/office/drawing/2014/main" val="3581778996"/>
                    </a:ext>
                  </a:extLst>
                </a:gridCol>
                <a:gridCol w="743463">
                  <a:extLst>
                    <a:ext uri="{9D8B030D-6E8A-4147-A177-3AD203B41FA5}">
                      <a16:colId xmlns:a16="http://schemas.microsoft.com/office/drawing/2014/main" val="253223749"/>
                    </a:ext>
                  </a:extLst>
                </a:gridCol>
              </a:tblGrid>
              <a:tr h="14864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Sector 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77312748"/>
                  </a:ext>
                </a:extLst>
              </a:tr>
              <a:tr h="2787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S5R1a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V5P(OOP)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V6N(ONO)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V5N(NNO)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V6N(ONO)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V5P(OOP)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6428765"/>
                  </a:ext>
                </a:extLst>
              </a:tr>
              <a:tr h="14864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4494131"/>
                  </a:ext>
                </a:extLst>
              </a:tr>
              <a:tr h="2787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S5R1b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V6N(ONO)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V0(OOO)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V6P(POP)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V6N(ONO)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9350134"/>
                  </a:ext>
                </a:extLst>
              </a:tr>
              <a:tr h="14864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45211163"/>
                  </a:ext>
                </a:extLst>
              </a:tr>
              <a:tr h="25393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S5R2a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V11(ONP)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V5N(NNO)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V11(ONP)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4501800"/>
                  </a:ext>
                </a:extLst>
              </a:tr>
              <a:tr h="14864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8023283"/>
                  </a:ext>
                </a:extLst>
              </a:tr>
              <a:tr h="2787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S5R2b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V11(ONP)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V6P(POP)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V11(ONP)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V6N(ONO)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91208073"/>
                  </a:ext>
                </a:extLst>
              </a:tr>
              <a:tr h="14864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8230717"/>
                  </a:ext>
                </a:extLst>
              </a:tr>
              <a:tr h="25393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S5R3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V11(ONP)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V17(NNP)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V5N(NNO)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V17(NNP)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V11(ONP)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V5P(OOP)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320768"/>
                  </a:ext>
                </a:extLst>
              </a:tr>
              <a:tr h="14864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0230619"/>
                  </a:ext>
                </a:extLst>
              </a:tr>
              <a:tr h="2787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S5R4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V11(ONP)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V18(PNP)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V6P(POP)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V18(PNP)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V11(ONP)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V6N(ONO)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810104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2A1207F-846B-BE15-2542-5C81C52CB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438657"/>
              </p:ext>
            </p:extLst>
          </p:nvPr>
        </p:nvGraphicFramePr>
        <p:xfrm>
          <a:off x="6339839" y="3565652"/>
          <a:ext cx="5690871" cy="27970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840">
                  <a:extLst>
                    <a:ext uri="{9D8B030D-6E8A-4147-A177-3AD203B41FA5}">
                      <a16:colId xmlns:a16="http://schemas.microsoft.com/office/drawing/2014/main" val="2802433195"/>
                    </a:ext>
                  </a:extLst>
                </a:gridCol>
                <a:gridCol w="432560">
                  <a:extLst>
                    <a:ext uri="{9D8B030D-6E8A-4147-A177-3AD203B41FA5}">
                      <a16:colId xmlns:a16="http://schemas.microsoft.com/office/drawing/2014/main" val="1511097294"/>
                    </a:ext>
                  </a:extLst>
                </a:gridCol>
                <a:gridCol w="662358">
                  <a:extLst>
                    <a:ext uri="{9D8B030D-6E8A-4147-A177-3AD203B41FA5}">
                      <a16:colId xmlns:a16="http://schemas.microsoft.com/office/drawing/2014/main" val="2257013751"/>
                    </a:ext>
                  </a:extLst>
                </a:gridCol>
                <a:gridCol w="581253">
                  <a:extLst>
                    <a:ext uri="{9D8B030D-6E8A-4147-A177-3AD203B41FA5}">
                      <a16:colId xmlns:a16="http://schemas.microsoft.com/office/drawing/2014/main" val="400349873"/>
                    </a:ext>
                  </a:extLst>
                </a:gridCol>
                <a:gridCol w="662358">
                  <a:extLst>
                    <a:ext uri="{9D8B030D-6E8A-4147-A177-3AD203B41FA5}">
                      <a16:colId xmlns:a16="http://schemas.microsoft.com/office/drawing/2014/main" val="3273478378"/>
                    </a:ext>
                  </a:extLst>
                </a:gridCol>
                <a:gridCol w="662358">
                  <a:extLst>
                    <a:ext uri="{9D8B030D-6E8A-4147-A177-3AD203B41FA5}">
                      <a16:colId xmlns:a16="http://schemas.microsoft.com/office/drawing/2014/main" val="759943035"/>
                    </a:ext>
                  </a:extLst>
                </a:gridCol>
                <a:gridCol w="662358">
                  <a:extLst>
                    <a:ext uri="{9D8B030D-6E8A-4147-A177-3AD203B41FA5}">
                      <a16:colId xmlns:a16="http://schemas.microsoft.com/office/drawing/2014/main" val="3176245213"/>
                    </a:ext>
                  </a:extLst>
                </a:gridCol>
                <a:gridCol w="635323">
                  <a:extLst>
                    <a:ext uri="{9D8B030D-6E8A-4147-A177-3AD203B41FA5}">
                      <a16:colId xmlns:a16="http://schemas.microsoft.com/office/drawing/2014/main" val="1286649551"/>
                    </a:ext>
                  </a:extLst>
                </a:gridCol>
                <a:gridCol w="743463">
                  <a:extLst>
                    <a:ext uri="{9D8B030D-6E8A-4147-A177-3AD203B41FA5}">
                      <a16:colId xmlns:a16="http://schemas.microsoft.com/office/drawing/2014/main" val="2289305325"/>
                    </a:ext>
                  </a:extLst>
                </a:gridCol>
              </a:tblGrid>
              <a:tr h="23308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Sector 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9824749"/>
                  </a:ext>
                </a:extLst>
              </a:tr>
              <a:tr h="2330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S6R1a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V6N(ONO)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V1P(POO)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V6P(POP)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V1P(POO)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V6N(ONO)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52082210"/>
                  </a:ext>
                </a:extLst>
              </a:tr>
              <a:tr h="2330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45417490"/>
                  </a:ext>
                </a:extLst>
              </a:tr>
              <a:tr h="2330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S6R1b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V1P(POO)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V0(OOO)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V1N(ONN)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V0(OOO)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V1P(POO)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2550864"/>
                  </a:ext>
                </a:extLst>
              </a:tr>
              <a:tr h="2330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3408831"/>
                  </a:ext>
                </a:extLst>
              </a:tr>
              <a:tr h="2330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S6R2a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V12(PNO)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V6P(POP)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V12(PNO)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7935609"/>
                  </a:ext>
                </a:extLst>
              </a:tr>
              <a:tr h="2330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0860251"/>
                  </a:ext>
                </a:extLst>
              </a:tr>
              <a:tr h="2330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S6R2b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V12(PNO)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V1N(ONN)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V12(PNO)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V1P(POO)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7305235"/>
                  </a:ext>
                </a:extLst>
              </a:tr>
              <a:tr h="2330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199583"/>
                  </a:ext>
                </a:extLst>
              </a:tr>
              <a:tr h="2330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S6R3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V12(PNO)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V18(PNP)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V6P(POP)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V18(PNP)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V12(PNO)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V6N(ONO)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522165"/>
                  </a:ext>
                </a:extLst>
              </a:tr>
              <a:tr h="2330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Ta/2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Tb/2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Tc/4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4007649"/>
                  </a:ext>
                </a:extLst>
              </a:tr>
              <a:tr h="2330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S6R4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V1P(POO)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V12(PNO)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V13(PNN)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V1N(ONN)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V13(PNN)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V12(PNO)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V1P(POO)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5420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73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7FD27-D089-63AE-8807-66B04B62F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4343-2403-A566-6AA0-A9296AE6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99"/>
            <a:ext cx="10515600" cy="541868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Parameters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7FBA63-8A66-BE37-798D-8B4DEA2F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316123"/>
              </p:ext>
            </p:extLst>
          </p:nvPr>
        </p:nvGraphicFramePr>
        <p:xfrm>
          <a:off x="4055532" y="2057400"/>
          <a:ext cx="2780016" cy="20658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6672">
                  <a:extLst>
                    <a:ext uri="{9D8B030D-6E8A-4147-A177-3AD203B41FA5}">
                      <a16:colId xmlns:a16="http://schemas.microsoft.com/office/drawing/2014/main" val="3345343321"/>
                    </a:ext>
                  </a:extLst>
                </a:gridCol>
                <a:gridCol w="926672">
                  <a:extLst>
                    <a:ext uri="{9D8B030D-6E8A-4147-A177-3AD203B41FA5}">
                      <a16:colId xmlns:a16="http://schemas.microsoft.com/office/drawing/2014/main" val="3159563985"/>
                    </a:ext>
                  </a:extLst>
                </a:gridCol>
                <a:gridCol w="926672">
                  <a:extLst>
                    <a:ext uri="{9D8B030D-6E8A-4147-A177-3AD203B41FA5}">
                      <a16:colId xmlns:a16="http://schemas.microsoft.com/office/drawing/2014/main" val="38061561"/>
                    </a:ext>
                  </a:extLst>
                </a:gridCol>
              </a:tblGrid>
              <a:tr h="4131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Vd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400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V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6551151"/>
                  </a:ext>
                </a:extLst>
              </a:tr>
              <a:tr h="4131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Fsw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900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Hz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3990584"/>
                  </a:ext>
                </a:extLst>
              </a:tr>
              <a:tr h="4131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Fref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50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Hz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616355"/>
                  </a:ext>
                </a:extLst>
              </a:tr>
              <a:tr h="4131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Pphase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kW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5503434"/>
                  </a:ext>
                </a:extLst>
              </a:tr>
              <a:tr h="4131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 err="1">
                          <a:effectLst/>
                        </a:rPr>
                        <a:t>Qphase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0.484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 err="1">
                          <a:effectLst/>
                        </a:rPr>
                        <a:t>kVAr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2694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618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B305D-6D91-CDA8-F27D-A23E44C50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AA1DC-EAE8-77A5-9DFA-29A3B2C4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99"/>
            <a:ext cx="10515600" cy="541868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30DC42-7E75-104C-F505-B6F1B74F9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5" y="618066"/>
            <a:ext cx="11794505" cy="54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90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E51BC-A2CC-88FD-3F59-14E394C9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F2BB-26E8-27F9-AA4A-6FFD105BF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99"/>
            <a:ext cx="10515600" cy="541868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97131-4A19-A190-0DA4-AC10DEFC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693183"/>
            <a:ext cx="11446232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4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4112-AC73-C1A4-9D95-A571E5AE8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2347"/>
            <a:ext cx="10515600" cy="1325563"/>
          </a:xfrm>
        </p:spPr>
        <p:txBody>
          <a:bodyPr/>
          <a:lstStyle/>
          <a:p>
            <a:r>
              <a:rPr lang="en-IN" dirty="0"/>
              <a:t>Why three level inverter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96C9E-7AF2-FFE6-E734-74467994D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0456" cy="43513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Better waveform quality than 2-level inverter</a:t>
            </a:r>
          </a:p>
          <a:p>
            <a:r>
              <a:rPr lang="en-IN" dirty="0"/>
              <a:t>V</a:t>
            </a:r>
            <a:r>
              <a:rPr lang="en-IN" baseline="-25000" dirty="0"/>
              <a:t>RY</a:t>
            </a:r>
            <a:r>
              <a:rPr lang="en-IN" dirty="0"/>
              <a:t> = ± V</a:t>
            </a:r>
            <a:r>
              <a:rPr lang="en-IN" baseline="-25000" dirty="0"/>
              <a:t>DC</a:t>
            </a:r>
            <a:r>
              <a:rPr lang="en-IN" dirty="0"/>
              <a:t>, 0, ± 0.5V</a:t>
            </a:r>
            <a:r>
              <a:rPr lang="en-IN" baseline="-25000" dirty="0"/>
              <a:t>DC</a:t>
            </a:r>
            <a:r>
              <a:rPr lang="en-IN" dirty="0"/>
              <a:t> </a:t>
            </a:r>
          </a:p>
          <a:p>
            <a:r>
              <a:rPr lang="en-IN" dirty="0"/>
              <a:t>R at +, Y at 0, gives 0.5V</a:t>
            </a:r>
            <a:r>
              <a:rPr lang="en-IN" baseline="-25000" dirty="0"/>
              <a:t>DC</a:t>
            </a:r>
          </a:p>
          <a:p>
            <a:r>
              <a:rPr lang="en-IN" dirty="0"/>
              <a:t>R at 0, Y at - gives 0.5V</a:t>
            </a:r>
            <a:r>
              <a:rPr lang="en-IN" baseline="-25000" dirty="0"/>
              <a:t>DC</a:t>
            </a:r>
            <a:endParaRPr lang="en-IN" dirty="0"/>
          </a:p>
          <a:p>
            <a:r>
              <a:rPr lang="en-IN" dirty="0"/>
              <a:t>Level depends on number pole voltage, VRO= 0.5V</a:t>
            </a:r>
            <a:r>
              <a:rPr lang="en-IN" baseline="-25000" dirty="0"/>
              <a:t>DC </a:t>
            </a:r>
            <a:r>
              <a:rPr lang="en-IN" dirty="0"/>
              <a:t> , 0, - 0.5V</a:t>
            </a:r>
            <a:r>
              <a:rPr lang="en-IN" baseline="-25000" dirty="0"/>
              <a:t>DC</a:t>
            </a:r>
          </a:p>
          <a:p>
            <a:r>
              <a:rPr lang="en-IN" dirty="0"/>
              <a:t>Three switches each leg required</a:t>
            </a:r>
          </a:p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BB2C6F-020B-DE58-1B33-FA366F67CC82}"/>
              </a:ext>
            </a:extLst>
          </p:cNvPr>
          <p:cNvGrpSpPr/>
          <p:nvPr/>
        </p:nvGrpSpPr>
        <p:grpSpPr>
          <a:xfrm>
            <a:off x="5889714" y="152466"/>
            <a:ext cx="5753599" cy="6705534"/>
            <a:chOff x="5889714" y="152466"/>
            <a:chExt cx="5753599" cy="67055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B2CEFF-B195-CD4D-BE24-7157888B0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9714" y="152466"/>
              <a:ext cx="5753598" cy="19889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DACCE9-4E3B-FDCA-74ED-8B433A4E7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9714" y="2141458"/>
              <a:ext cx="5753598" cy="25757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E35658-1BDA-F1E5-4481-61E51AF60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9714" y="4476734"/>
              <a:ext cx="5753599" cy="238126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BD4C49-41BE-1E0E-7693-2DB2D28C69F0}"/>
                </a:ext>
              </a:extLst>
            </p:cNvPr>
            <p:cNvSpPr txBox="1"/>
            <p:nvPr/>
          </p:nvSpPr>
          <p:spPr>
            <a:xfrm>
              <a:off x="6096000" y="4893013"/>
              <a:ext cx="752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sw2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D432AF-4A33-382A-40F8-656289866154}"/>
                </a:ext>
              </a:extLst>
            </p:cNvPr>
            <p:cNvSpPr txBox="1"/>
            <p:nvPr/>
          </p:nvSpPr>
          <p:spPr>
            <a:xfrm>
              <a:off x="5889714" y="2466388"/>
              <a:ext cx="7522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Sw1 and sw3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63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27AD-B770-EA27-E21A-A43665DD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19550"/>
            <a:ext cx="10515600" cy="414867"/>
          </a:xfrm>
        </p:spPr>
        <p:txBody>
          <a:bodyPr>
            <a:noAutofit/>
          </a:bodyPr>
          <a:lstStyle/>
          <a:p>
            <a:r>
              <a:rPr lang="en-US" sz="2800" dirty="0"/>
              <a:t>Switching State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F4407F-5AF3-358F-1F9F-25BA279A6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9759"/>
                <a:ext cx="9956800" cy="18573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Advantage: Reduced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IN" dirty="0"/>
                  <a:t> and harmonics in output AC voltages</a:t>
                </a:r>
              </a:p>
              <a:p>
                <a:r>
                  <a:rPr lang="en-IN" dirty="0"/>
                  <a:t>DC input voltage of the inverter is spilt by two cascaded capacitors providing floating neutral point (load star point and DC link neutral are not connected).</a:t>
                </a:r>
              </a:p>
              <a:p>
                <a:r>
                  <a:rPr lang="en-IN" dirty="0"/>
                  <a:t>Capacitors can be charged or discharged by inverter neutral current </a:t>
                </a:r>
                <a:r>
                  <a:rPr lang="en-IN" dirty="0" err="1"/>
                  <a:t>iz</a:t>
                </a:r>
                <a:r>
                  <a:rPr lang="en-IN" dirty="0"/>
                  <a:t>, causing DC link neutral voltage to vary.</a:t>
                </a:r>
              </a:p>
              <a:p>
                <a:r>
                  <a:rPr lang="en-IN" dirty="0"/>
                  <a:t>This variation is the floating of the neutral point.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F4407F-5AF3-358F-1F9F-25BA279A6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9759"/>
                <a:ext cx="9956800" cy="1857375"/>
              </a:xfrm>
              <a:blipFill>
                <a:blip r:embed="rId2"/>
                <a:stretch>
                  <a:fillRect l="-551" t="-2951" b="-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A93424-5F9F-BC3A-74AF-CAEAC0EA6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99" y="3981231"/>
            <a:ext cx="4720334" cy="2396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F6A75D-42B4-7462-DC5B-27145FADD6B9}"/>
              </a:ext>
            </a:extLst>
          </p:cNvPr>
          <p:cNvSpPr txBox="1">
            <a:spLocks/>
          </p:cNvSpPr>
          <p:nvPr/>
        </p:nvSpPr>
        <p:spPr>
          <a:xfrm>
            <a:off x="745067" y="3429000"/>
            <a:ext cx="9956800" cy="185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3C5677-2564-980B-4B14-659BDCDC3174}"/>
              </a:ext>
            </a:extLst>
          </p:cNvPr>
          <p:cNvSpPr txBox="1">
            <a:spLocks/>
          </p:cNvSpPr>
          <p:nvPr/>
        </p:nvSpPr>
        <p:spPr>
          <a:xfrm>
            <a:off x="838200" y="291251"/>
            <a:ext cx="10515600" cy="414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Main features 3- Level inverter</a:t>
            </a:r>
            <a:endParaRPr lang="en-IN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B42342-9732-EC70-B627-6CBE9B152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403200"/>
              </p:ext>
            </p:extLst>
          </p:nvPr>
        </p:nvGraphicFramePr>
        <p:xfrm>
          <a:off x="160867" y="4165805"/>
          <a:ext cx="6966858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973470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4379305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2056587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4393773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614359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528750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Switching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Inverter Terminal Volt (AZ)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2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4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12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813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81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3C0B-69E1-3D4A-B756-FDD268286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7675"/>
          </a:xfrm>
        </p:spPr>
        <p:txBody>
          <a:bodyPr>
            <a:normAutofit fontScale="90000"/>
          </a:bodyPr>
          <a:lstStyle/>
          <a:p>
            <a:r>
              <a:rPr lang="en-IN" dirty="0"/>
              <a:t>Switching Combinations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0FEC024-4C0D-F5FB-3EA4-E5F1FDDAFF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616354"/>
              </p:ext>
            </p:extLst>
          </p:nvPr>
        </p:nvGraphicFramePr>
        <p:xfrm>
          <a:off x="7391401" y="3886194"/>
          <a:ext cx="3744383" cy="1098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2096">
                  <a:extLst>
                    <a:ext uri="{9D8B030D-6E8A-4147-A177-3AD203B41FA5}">
                      <a16:colId xmlns:a16="http://schemas.microsoft.com/office/drawing/2014/main" val="3065681520"/>
                    </a:ext>
                  </a:extLst>
                </a:gridCol>
                <a:gridCol w="2012287">
                  <a:extLst>
                    <a:ext uri="{9D8B030D-6E8A-4147-A177-3AD203B41FA5}">
                      <a16:colId xmlns:a16="http://schemas.microsoft.com/office/drawing/2014/main" val="1034860191"/>
                    </a:ext>
                  </a:extLst>
                </a:gridCol>
              </a:tblGrid>
              <a:tr h="42233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3 combination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voltge vector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3898223"/>
                  </a:ext>
                </a:extLst>
              </a:tr>
              <a:tr h="2252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PA,PB,PC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0  voltage vector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03881696"/>
                  </a:ext>
                </a:extLst>
              </a:tr>
              <a:tr h="2252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OA,OB,OC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51506"/>
                  </a:ext>
                </a:extLst>
              </a:tr>
              <a:tr h="2252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NA,NB,NC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06776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C2F466-99A7-EA32-E043-8C24E9204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230764"/>
              </p:ext>
            </p:extLst>
          </p:nvPr>
        </p:nvGraphicFramePr>
        <p:xfrm>
          <a:off x="330199" y="2032001"/>
          <a:ext cx="4910666" cy="33040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6536">
                  <a:extLst>
                    <a:ext uri="{9D8B030D-6E8A-4147-A177-3AD203B41FA5}">
                      <a16:colId xmlns:a16="http://schemas.microsoft.com/office/drawing/2014/main" val="2204434465"/>
                    </a:ext>
                  </a:extLst>
                </a:gridCol>
                <a:gridCol w="772826">
                  <a:extLst>
                    <a:ext uri="{9D8B030D-6E8A-4147-A177-3AD203B41FA5}">
                      <a16:colId xmlns:a16="http://schemas.microsoft.com/office/drawing/2014/main" val="3587451001"/>
                    </a:ext>
                  </a:extLst>
                </a:gridCol>
                <a:gridCol w="772826">
                  <a:extLst>
                    <a:ext uri="{9D8B030D-6E8A-4147-A177-3AD203B41FA5}">
                      <a16:colId xmlns:a16="http://schemas.microsoft.com/office/drawing/2014/main" val="164050828"/>
                    </a:ext>
                  </a:extLst>
                </a:gridCol>
                <a:gridCol w="772826">
                  <a:extLst>
                    <a:ext uri="{9D8B030D-6E8A-4147-A177-3AD203B41FA5}">
                      <a16:colId xmlns:a16="http://schemas.microsoft.com/office/drawing/2014/main" val="1874750457"/>
                    </a:ext>
                  </a:extLst>
                </a:gridCol>
                <a:gridCol w="772826">
                  <a:extLst>
                    <a:ext uri="{9D8B030D-6E8A-4147-A177-3AD203B41FA5}">
                      <a16:colId xmlns:a16="http://schemas.microsoft.com/office/drawing/2014/main" val="1845684945"/>
                    </a:ext>
                  </a:extLst>
                </a:gridCol>
                <a:gridCol w="772826">
                  <a:extLst>
                    <a:ext uri="{9D8B030D-6E8A-4147-A177-3AD203B41FA5}">
                      <a16:colId xmlns:a16="http://schemas.microsoft.com/office/drawing/2014/main" val="3212502421"/>
                    </a:ext>
                  </a:extLst>
                </a:gridCol>
              </a:tblGrid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Leg 1 Phase A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44409794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 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S3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S4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Vout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4374534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PA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Vd/2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63946672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OA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6318642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NA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-Vd/2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27817675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6052928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Leg 2 Phase B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0643333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 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S3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S4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Vout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94709941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PB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Vd/2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5032941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OB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1941985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NB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-Vd/2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7575593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5285039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Leg 3 Phase C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09148275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 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S3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S4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Vout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5066093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PC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Vd/2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65216625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OC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22775"/>
                  </a:ext>
                </a:extLst>
              </a:tr>
              <a:tr h="1943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NC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-</a:t>
                      </a:r>
                      <a:r>
                        <a:rPr lang="en-IN" sz="1100" b="1" u="none" strike="noStrike" dirty="0" err="1">
                          <a:effectLst/>
                        </a:rPr>
                        <a:t>Vd</a:t>
                      </a:r>
                      <a:r>
                        <a:rPr lang="en-IN" sz="1100" b="1" u="none" strike="noStrike" dirty="0">
                          <a:effectLst/>
                        </a:rPr>
                        <a:t>/2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271313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564FCD-1557-7BA5-3FB7-93405A4BA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747484"/>
              </p:ext>
            </p:extLst>
          </p:nvPr>
        </p:nvGraphicFramePr>
        <p:xfrm>
          <a:off x="7391401" y="2032001"/>
          <a:ext cx="3744383" cy="1854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4383">
                  <a:extLst>
                    <a:ext uri="{9D8B030D-6E8A-4147-A177-3AD203B41FA5}">
                      <a16:colId xmlns:a16="http://schemas.microsoft.com/office/drawing/2014/main" val="2688612688"/>
                    </a:ext>
                  </a:extLst>
                </a:gridCol>
              </a:tblGrid>
              <a:tr h="2746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Total Cases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7802366"/>
                  </a:ext>
                </a:extLst>
              </a:tr>
              <a:tr h="51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PA can bewith PB, OB, or NB - 3 combination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2894985"/>
                  </a:ext>
                </a:extLst>
              </a:tr>
              <a:tr h="274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 case 3 choice , 3 case 9 combination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0841973"/>
                  </a:ext>
                </a:extLst>
              </a:tr>
              <a:tr h="274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PC can be with those 9 combination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069293"/>
                  </a:ext>
                </a:extLst>
              </a:tr>
              <a:tr h="515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three c leg choices with 9 is total 27 combination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288749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E347CC-AD8D-6D44-6696-BE712D7B9DEF}"/>
              </a:ext>
            </a:extLst>
          </p:cNvPr>
          <p:cNvCxnSpPr/>
          <p:nvPr/>
        </p:nvCxnSpPr>
        <p:spPr>
          <a:xfrm>
            <a:off x="5367867" y="3699933"/>
            <a:ext cx="19304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00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6249-DB3D-3C93-D798-34F71D521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D118-20B2-ACF7-E1CA-54F962E4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98"/>
            <a:ext cx="10515600" cy="651935"/>
          </a:xfrm>
        </p:spPr>
        <p:txBody>
          <a:bodyPr>
            <a:normAutofit/>
          </a:bodyPr>
          <a:lstStyle/>
          <a:p>
            <a:r>
              <a:rPr lang="en-IN" sz="4000" dirty="0"/>
              <a:t>Phase voltages as per Switching Combinations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D0B51A65-648C-031C-25FE-1661FB9031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8241839"/>
              </p:ext>
            </p:extLst>
          </p:nvPr>
        </p:nvGraphicFramePr>
        <p:xfrm>
          <a:off x="347132" y="728134"/>
          <a:ext cx="11159070" cy="58504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8868">
                  <a:extLst>
                    <a:ext uri="{9D8B030D-6E8A-4147-A177-3AD203B41FA5}">
                      <a16:colId xmlns:a16="http://schemas.microsoft.com/office/drawing/2014/main" val="3029958868"/>
                    </a:ext>
                  </a:extLst>
                </a:gridCol>
                <a:gridCol w="905933">
                  <a:extLst>
                    <a:ext uri="{9D8B030D-6E8A-4147-A177-3AD203B41FA5}">
                      <a16:colId xmlns:a16="http://schemas.microsoft.com/office/drawing/2014/main" val="220419259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281799297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43507074"/>
                    </a:ext>
                  </a:extLst>
                </a:gridCol>
                <a:gridCol w="988053">
                  <a:extLst>
                    <a:ext uri="{9D8B030D-6E8A-4147-A177-3AD203B41FA5}">
                      <a16:colId xmlns:a16="http://schemas.microsoft.com/office/drawing/2014/main" val="3123363529"/>
                    </a:ext>
                  </a:extLst>
                </a:gridCol>
                <a:gridCol w="561580">
                  <a:extLst>
                    <a:ext uri="{9D8B030D-6E8A-4147-A177-3AD203B41FA5}">
                      <a16:colId xmlns:a16="http://schemas.microsoft.com/office/drawing/2014/main" val="970790757"/>
                    </a:ext>
                  </a:extLst>
                </a:gridCol>
                <a:gridCol w="561580">
                  <a:extLst>
                    <a:ext uri="{9D8B030D-6E8A-4147-A177-3AD203B41FA5}">
                      <a16:colId xmlns:a16="http://schemas.microsoft.com/office/drawing/2014/main" val="545586244"/>
                    </a:ext>
                  </a:extLst>
                </a:gridCol>
                <a:gridCol w="561580">
                  <a:extLst>
                    <a:ext uri="{9D8B030D-6E8A-4147-A177-3AD203B41FA5}">
                      <a16:colId xmlns:a16="http://schemas.microsoft.com/office/drawing/2014/main" val="3820728328"/>
                    </a:ext>
                  </a:extLst>
                </a:gridCol>
                <a:gridCol w="971067">
                  <a:extLst>
                    <a:ext uri="{9D8B030D-6E8A-4147-A177-3AD203B41FA5}">
                      <a16:colId xmlns:a16="http://schemas.microsoft.com/office/drawing/2014/main" val="73680730"/>
                    </a:ext>
                  </a:extLst>
                </a:gridCol>
                <a:gridCol w="561580">
                  <a:extLst>
                    <a:ext uri="{9D8B030D-6E8A-4147-A177-3AD203B41FA5}">
                      <a16:colId xmlns:a16="http://schemas.microsoft.com/office/drawing/2014/main" val="3538712648"/>
                    </a:ext>
                  </a:extLst>
                </a:gridCol>
                <a:gridCol w="561580">
                  <a:extLst>
                    <a:ext uri="{9D8B030D-6E8A-4147-A177-3AD203B41FA5}">
                      <a16:colId xmlns:a16="http://schemas.microsoft.com/office/drawing/2014/main" val="4252578902"/>
                    </a:ext>
                  </a:extLst>
                </a:gridCol>
                <a:gridCol w="561580">
                  <a:extLst>
                    <a:ext uri="{9D8B030D-6E8A-4147-A177-3AD203B41FA5}">
                      <a16:colId xmlns:a16="http://schemas.microsoft.com/office/drawing/2014/main" val="2886556350"/>
                    </a:ext>
                  </a:extLst>
                </a:gridCol>
                <a:gridCol w="561580">
                  <a:extLst>
                    <a:ext uri="{9D8B030D-6E8A-4147-A177-3AD203B41FA5}">
                      <a16:colId xmlns:a16="http://schemas.microsoft.com/office/drawing/2014/main" val="3010713056"/>
                    </a:ext>
                  </a:extLst>
                </a:gridCol>
                <a:gridCol w="561580">
                  <a:extLst>
                    <a:ext uri="{9D8B030D-6E8A-4147-A177-3AD203B41FA5}">
                      <a16:colId xmlns:a16="http://schemas.microsoft.com/office/drawing/2014/main" val="3563518914"/>
                    </a:ext>
                  </a:extLst>
                </a:gridCol>
                <a:gridCol w="608379">
                  <a:extLst>
                    <a:ext uri="{9D8B030D-6E8A-4147-A177-3AD203B41FA5}">
                      <a16:colId xmlns:a16="http://schemas.microsoft.com/office/drawing/2014/main" val="104991057"/>
                    </a:ext>
                  </a:extLst>
                </a:gridCol>
                <a:gridCol w="449265">
                  <a:extLst>
                    <a:ext uri="{9D8B030D-6E8A-4147-A177-3AD203B41FA5}">
                      <a16:colId xmlns:a16="http://schemas.microsoft.com/office/drawing/2014/main" val="2258503715"/>
                    </a:ext>
                  </a:extLst>
                </a:gridCol>
                <a:gridCol w="449265">
                  <a:extLst>
                    <a:ext uri="{9D8B030D-6E8A-4147-A177-3AD203B41FA5}">
                      <a16:colId xmlns:a16="http://schemas.microsoft.com/office/drawing/2014/main" val="3272016660"/>
                    </a:ext>
                  </a:extLst>
                </a:gridCol>
              </a:tblGrid>
              <a:tr h="3277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 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Possible Switching Combinations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effectLst/>
                        </a:rPr>
                        <a:t>String Description (Vector symbol on the diagram)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Pole to Mid point Voltage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Common Mode Voltage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Phase Voltages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Clark Transform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Polar Transform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33803"/>
                  </a:ext>
                </a:extLst>
              </a:tr>
              <a:tr h="796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Combination No.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Ph A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Ph B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Ph C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Vao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Vbo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Vco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Vcm= (Vao+Vbo+Vco)/3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Van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Vbn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Vcn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V</a:t>
                      </a:r>
                      <a:r>
                        <a:rPr lang="el-GR" sz="1050" b="1" u="none" strike="noStrike">
                          <a:effectLst/>
                        </a:rPr>
                        <a:t>α</a:t>
                      </a:r>
                      <a:endParaRPr lang="el-GR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V</a:t>
                      </a:r>
                      <a:r>
                        <a:rPr lang="el-GR" sz="1050" b="1" u="none" strike="noStrike">
                          <a:effectLst/>
                        </a:rPr>
                        <a:t>β</a:t>
                      </a:r>
                      <a:endParaRPr lang="el-GR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|V|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50" b="1" u="none" strike="noStrike">
                          <a:effectLst/>
                        </a:rPr>
                        <a:t>θ</a:t>
                      </a:r>
                      <a:endParaRPr lang="el-GR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50" b="1" u="none" strike="noStrike">
                          <a:effectLst/>
                        </a:rPr>
                        <a:t>θ </a:t>
                      </a:r>
                      <a:r>
                        <a:rPr lang="en-IN" sz="1050" b="1" u="none" strike="noStrike">
                          <a:effectLst/>
                        </a:rPr>
                        <a:t>degree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1765669854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PPP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NA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NA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2168608941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OOO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NA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NA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2025410732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NNN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NA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NA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32660103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4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dirty="0">
                          <a:effectLst/>
                        </a:rPr>
                        <a:t>O</a:t>
                      </a:r>
                      <a:endParaRPr lang="en-IN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dirty="0">
                          <a:effectLst/>
                        </a:rPr>
                        <a:t>O</a:t>
                      </a:r>
                      <a:endParaRPr lang="en-IN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dirty="0">
                          <a:effectLst/>
                        </a:rPr>
                        <a:t>P</a:t>
                      </a:r>
                      <a:endParaRPr lang="en-IN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OOP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dirty="0">
                          <a:effectLst/>
                        </a:rPr>
                        <a:t>0.5</a:t>
                      </a:r>
                      <a:endParaRPr lang="en-IN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dirty="0">
                          <a:effectLst/>
                        </a:rPr>
                        <a:t>0.167</a:t>
                      </a:r>
                      <a:endParaRPr lang="en-IN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dirty="0">
                          <a:effectLst/>
                        </a:rPr>
                        <a:t>0.33</a:t>
                      </a:r>
                      <a:endParaRPr lang="en-IN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4.19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 dirty="0">
                          <a:effectLst/>
                        </a:rPr>
                        <a:t>240</a:t>
                      </a:r>
                      <a:endParaRPr lang="en-IN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2628996871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NNO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4.19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240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246675535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6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POP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5.24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300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1738128342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ONO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5.24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300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3270541067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POO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6.28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360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2066157990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ONN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6.28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360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889954092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PPO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1.05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60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3104883826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11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OON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1.05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60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1783706337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12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OPO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2.09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120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3966523041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NON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2.09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120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3204016538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14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OPP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3.14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180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3736966807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NOO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3.14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180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3270752092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16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NOP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3.67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210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2679156488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ONP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4.71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270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2005943741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PNO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5.76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330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1691812775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PON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0.52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30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1486856321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OPN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1.57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90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752327046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21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NPO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0.29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2.62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150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547877098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22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NNP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0.667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4.19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240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402004933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PNP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-0.667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5.24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300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1382504429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24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PNN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0.667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6.28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360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4046306508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PPN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-0.667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1.05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60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980427932"/>
                  </a:ext>
                </a:extLst>
              </a:tr>
              <a:tr h="1747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26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NPN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0.667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0.58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2.09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>
                          <a:effectLst/>
                        </a:rPr>
                        <a:t>120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1036192666"/>
                  </a:ext>
                </a:extLst>
              </a:tr>
              <a:tr h="1820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27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NPP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0.5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0.167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-0.667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0.333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-0.67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0.00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0.67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>
                          <a:effectLst/>
                        </a:rPr>
                        <a:t>3.14</a:t>
                      </a:r>
                      <a:endParaRPr lang="en-IN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u="none" strike="noStrike" dirty="0">
                          <a:effectLst/>
                        </a:rPr>
                        <a:t>180</a:t>
                      </a:r>
                      <a:endParaRPr lang="en-IN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4" marR="5564" marT="5564" marB="0" anchor="ctr"/>
                </a:tc>
                <a:extLst>
                  <a:ext uri="{0D108BD9-81ED-4DB2-BD59-A6C34878D82A}">
                    <a16:rowId xmlns:a16="http://schemas.microsoft.com/office/drawing/2014/main" val="300858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30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A01A-681C-F507-D4F9-CEEFDB69D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CF8C-AC76-A955-4B5F-901F9FDD1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98"/>
            <a:ext cx="10515600" cy="651935"/>
          </a:xfrm>
        </p:spPr>
        <p:txBody>
          <a:bodyPr>
            <a:normAutofit/>
          </a:bodyPr>
          <a:lstStyle/>
          <a:p>
            <a:r>
              <a:rPr lang="en-IN" sz="4000" dirty="0"/>
              <a:t>Condition for region selection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7D83949-1448-78D6-8F48-72BF55D5F3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005725"/>
              </p:ext>
            </p:extLst>
          </p:nvPr>
        </p:nvGraphicFramePr>
        <p:xfrm>
          <a:off x="7535333" y="402165"/>
          <a:ext cx="4411134" cy="52237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7914">
                  <a:extLst>
                    <a:ext uri="{9D8B030D-6E8A-4147-A177-3AD203B41FA5}">
                      <a16:colId xmlns:a16="http://schemas.microsoft.com/office/drawing/2014/main" val="1595112849"/>
                    </a:ext>
                  </a:extLst>
                </a:gridCol>
                <a:gridCol w="2027175">
                  <a:extLst>
                    <a:ext uri="{9D8B030D-6E8A-4147-A177-3AD203B41FA5}">
                      <a16:colId xmlns:a16="http://schemas.microsoft.com/office/drawing/2014/main" val="179766243"/>
                    </a:ext>
                  </a:extLst>
                </a:gridCol>
                <a:gridCol w="1346045">
                  <a:extLst>
                    <a:ext uri="{9D8B030D-6E8A-4147-A177-3AD203B41FA5}">
                      <a16:colId xmlns:a16="http://schemas.microsoft.com/office/drawing/2014/main" val="1271882516"/>
                    </a:ext>
                  </a:extLst>
                </a:gridCol>
              </a:tblGrid>
              <a:tr h="7559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Conditions for Region Selection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823216"/>
                  </a:ext>
                </a:extLst>
              </a:tr>
              <a:tr h="41234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s. no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Region 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Condition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95754706"/>
                  </a:ext>
                </a:extLst>
              </a:tr>
              <a:tr h="44671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1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Region 1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m</a:t>
                      </a:r>
                      <a:r>
                        <a:rPr lang="en-IN" sz="2400" u="none" strike="noStrike" baseline="-25000">
                          <a:effectLst/>
                        </a:rPr>
                        <a:t>1</a:t>
                      </a:r>
                      <a:r>
                        <a:rPr lang="en-IN" sz="2400" u="none" strike="noStrike">
                          <a:effectLst/>
                        </a:rPr>
                        <a:t> &lt; 0.5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4771200"/>
                  </a:ext>
                </a:extLst>
              </a:tr>
              <a:tr h="4467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m</a:t>
                      </a:r>
                      <a:r>
                        <a:rPr lang="en-IN" sz="2400" u="none" strike="noStrike" baseline="-25000">
                          <a:effectLst/>
                        </a:rPr>
                        <a:t>2</a:t>
                      </a:r>
                      <a:r>
                        <a:rPr lang="en-IN" sz="2400" u="none" strike="noStrike">
                          <a:effectLst/>
                        </a:rPr>
                        <a:t> &lt; 0.5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9780191"/>
                  </a:ext>
                </a:extLst>
              </a:tr>
              <a:tr h="4467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m</a:t>
                      </a:r>
                      <a:r>
                        <a:rPr lang="en-IN" sz="2400" u="none" strike="noStrike" baseline="-25000">
                          <a:effectLst/>
                        </a:rPr>
                        <a:t>1</a:t>
                      </a:r>
                      <a:r>
                        <a:rPr lang="en-IN" sz="2400" u="none" strike="noStrike">
                          <a:effectLst/>
                        </a:rPr>
                        <a:t>+m</a:t>
                      </a:r>
                      <a:r>
                        <a:rPr lang="en-IN" sz="2400" u="none" strike="noStrike" baseline="-25000">
                          <a:effectLst/>
                        </a:rPr>
                        <a:t>2 </a:t>
                      </a:r>
                      <a:r>
                        <a:rPr lang="en-IN" sz="2400" u="none" strike="noStrike">
                          <a:effectLst/>
                        </a:rPr>
                        <a:t>&lt;0.5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9703713"/>
                  </a:ext>
                </a:extLst>
              </a:tr>
              <a:tr h="44671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2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Region 2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m</a:t>
                      </a:r>
                      <a:r>
                        <a:rPr lang="en-IN" sz="2400" u="none" strike="noStrike" baseline="-25000">
                          <a:effectLst/>
                        </a:rPr>
                        <a:t>1</a:t>
                      </a:r>
                      <a:r>
                        <a:rPr lang="en-IN" sz="2400" u="none" strike="noStrike">
                          <a:effectLst/>
                        </a:rPr>
                        <a:t> &lt; 0.5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0927478"/>
                  </a:ext>
                </a:extLst>
              </a:tr>
              <a:tr h="4467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m</a:t>
                      </a:r>
                      <a:r>
                        <a:rPr lang="en-IN" sz="2400" u="none" strike="noStrike" baseline="-25000" dirty="0">
                          <a:effectLst/>
                        </a:rPr>
                        <a:t>2</a:t>
                      </a:r>
                      <a:r>
                        <a:rPr lang="en-IN" sz="2400" u="none" strike="noStrike" dirty="0">
                          <a:effectLst/>
                        </a:rPr>
                        <a:t> &lt; 0.5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6040535"/>
                  </a:ext>
                </a:extLst>
              </a:tr>
              <a:tr h="664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m</a:t>
                      </a:r>
                      <a:r>
                        <a:rPr lang="en-IN" sz="2400" u="none" strike="noStrike" baseline="-25000">
                          <a:effectLst/>
                        </a:rPr>
                        <a:t>1</a:t>
                      </a:r>
                      <a:r>
                        <a:rPr lang="en-IN" sz="2400" u="none" strike="noStrike">
                          <a:effectLst/>
                        </a:rPr>
                        <a:t>+m</a:t>
                      </a:r>
                      <a:r>
                        <a:rPr lang="en-IN" sz="2400" u="none" strike="noStrike" baseline="-25000">
                          <a:effectLst/>
                        </a:rPr>
                        <a:t>2</a:t>
                      </a:r>
                      <a:r>
                        <a:rPr lang="en-IN" sz="2400" u="none" strike="noStrike">
                          <a:effectLst/>
                        </a:rPr>
                        <a:t> &gt; 0.5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835905"/>
                  </a:ext>
                </a:extLst>
              </a:tr>
              <a:tr h="3951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3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Region 3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m</a:t>
                      </a:r>
                      <a:r>
                        <a:rPr lang="en-IN" sz="2400" u="none" strike="noStrike" baseline="-25000">
                          <a:effectLst/>
                        </a:rPr>
                        <a:t>1</a:t>
                      </a:r>
                      <a:r>
                        <a:rPr lang="en-IN" sz="2400" u="none" strike="noStrike">
                          <a:effectLst/>
                        </a:rPr>
                        <a:t> &gt; 0.5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4058797"/>
                  </a:ext>
                </a:extLst>
              </a:tr>
              <a:tr h="3951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>
                          <a:effectLst/>
                        </a:rPr>
                        <a:t>Region 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m</a:t>
                      </a:r>
                      <a:r>
                        <a:rPr lang="en-IN" sz="2400" u="none" strike="noStrike" baseline="-25000" dirty="0">
                          <a:effectLst/>
                        </a:rPr>
                        <a:t>2</a:t>
                      </a:r>
                      <a:r>
                        <a:rPr lang="en-IN" sz="2400" u="none" strike="noStrike" dirty="0">
                          <a:effectLst/>
                        </a:rPr>
                        <a:t> &gt; 0.5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351154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41">
                <a:extLst>
                  <a:ext uri="{FF2B5EF4-FFF2-40B4-BE49-F238E27FC236}">
                    <a16:creationId xmlns:a16="http://schemas.microsoft.com/office/drawing/2014/main" id="{89EAE5CD-7A0C-427B-A59F-E22D0AAED3CF}"/>
                  </a:ext>
                </a:extLst>
              </p:cNvPr>
              <p:cNvSpPr txBox="1"/>
              <p:nvPr/>
            </p:nvSpPr>
            <p:spPr>
              <a:xfrm>
                <a:off x="245533" y="2441779"/>
                <a:ext cx="2809711" cy="492443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</m:sub>
                          </m:sSub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𝑏𝑜𝑜𝑘</m:t>
                          </m:r>
                        </m:sub>
                      </m:sSub>
                      <m:func>
                        <m:funcPr>
                          <m:ctrlPr>
                            <a:rPr lang="en-US" sz="32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3200" kern="1200" dirty="0"/>
              </a:p>
            </p:txBody>
          </p:sp>
        </mc:Choice>
        <mc:Fallback>
          <p:sp>
            <p:nvSpPr>
              <p:cNvPr id="6" name="TextBox 41">
                <a:extLst>
                  <a:ext uri="{FF2B5EF4-FFF2-40B4-BE49-F238E27FC236}">
                    <a16:creationId xmlns:a16="http://schemas.microsoft.com/office/drawing/2014/main" id="{89EAE5CD-7A0C-427B-A59F-E22D0AAED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3" y="2441779"/>
                <a:ext cx="2809711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0">
                <a:extLst>
                  <a:ext uri="{FF2B5EF4-FFF2-40B4-BE49-F238E27FC236}">
                    <a16:creationId xmlns:a16="http://schemas.microsoft.com/office/drawing/2014/main" id="{8C5EEF54-E2B2-46B7-9DE7-255925630B84}"/>
                  </a:ext>
                </a:extLst>
              </p:cNvPr>
              <p:cNvSpPr txBox="1"/>
              <p:nvPr/>
            </p:nvSpPr>
            <p:spPr>
              <a:xfrm>
                <a:off x="126388" y="1508727"/>
                <a:ext cx="3996267" cy="90535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𝑏𝑜𝑜𝑘</m:t>
                        </m:r>
                      </m:sub>
                    </m:sSub>
                    <m:r>
                      <a:rPr lang="en-US" sz="2800" b="0" i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func>
                          <m:funcPr>
                            <m:ctrlPr>
                              <a:rPr lang="en-US" sz="2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func>
                              <m:funcPr>
                                <m:ctrlP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func>
                      </m:num>
                      <m:den>
                        <m:r>
                          <a:rPr lang="en-US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kern="1200" dirty="0"/>
                  <a:t>)</a:t>
                </a:r>
              </a:p>
            </p:txBody>
          </p:sp>
        </mc:Choice>
        <mc:Fallback>
          <p:sp>
            <p:nvSpPr>
              <p:cNvPr id="7" name="TextBox 60">
                <a:extLst>
                  <a:ext uri="{FF2B5EF4-FFF2-40B4-BE49-F238E27FC236}">
                    <a16:creationId xmlns:a16="http://schemas.microsoft.com/office/drawing/2014/main" id="{8C5EEF54-E2B2-46B7-9DE7-255925630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" y="1508727"/>
                <a:ext cx="3996267" cy="905350"/>
              </a:xfrm>
              <a:prstGeom prst="rect">
                <a:avLst/>
              </a:prstGeom>
              <a:blipFill>
                <a:blip r:embed="rId3"/>
                <a:stretch>
                  <a:fillRect r="-51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60">
                <a:extLst>
                  <a:ext uri="{FF2B5EF4-FFF2-40B4-BE49-F238E27FC236}">
                    <a16:creationId xmlns:a16="http://schemas.microsoft.com/office/drawing/2014/main" id="{BEBE3C74-1834-34AA-91FA-EBB5FAC70921}"/>
                  </a:ext>
                </a:extLst>
              </p:cNvPr>
              <p:cNvSpPr txBox="1"/>
              <p:nvPr/>
            </p:nvSpPr>
            <p:spPr>
              <a:xfrm>
                <a:off x="379258" y="744003"/>
                <a:ext cx="3014746" cy="78907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𝑏𝑜𝑜𝑘</m:t>
                        </m:r>
                      </m:sub>
                    </m:sSub>
                    <m:r>
                      <a:rPr lang="en-US" sz="28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IN" sz="2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800" kern="1200" dirty="0"/>
                  <a:t>)</a:t>
                </a:r>
              </a:p>
            </p:txBody>
          </p:sp>
        </mc:Choice>
        <mc:Fallback>
          <p:sp>
            <p:nvSpPr>
              <p:cNvPr id="10" name="TextBox 60">
                <a:extLst>
                  <a:ext uri="{FF2B5EF4-FFF2-40B4-BE49-F238E27FC236}">
                    <a16:creationId xmlns:a16="http://schemas.microsoft.com/office/drawing/2014/main" id="{BEBE3C74-1834-34AA-91FA-EBB5FAC70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58" y="744003"/>
                <a:ext cx="3014746" cy="789079"/>
              </a:xfrm>
              <a:prstGeom prst="rect">
                <a:avLst/>
              </a:prstGeom>
              <a:blipFill>
                <a:blip r:embed="rId4"/>
                <a:stretch>
                  <a:fillRect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218568-0B86-60BE-769C-7ACBE2C6E7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266" y="2934222"/>
            <a:ext cx="4333933" cy="37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7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CB965-F88B-6265-FC6C-106E1D5E2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656F-C0B3-20F5-6681-01F23A1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98"/>
            <a:ext cx="10515600" cy="651935"/>
          </a:xfrm>
        </p:spPr>
        <p:txBody>
          <a:bodyPr>
            <a:normAutofit/>
          </a:bodyPr>
          <a:lstStyle/>
          <a:p>
            <a:r>
              <a:rPr lang="en-IN" sz="4000" dirty="0"/>
              <a:t>Hard Switching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DEEF344-DEBF-6630-B05B-D7BFCD8B2E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319094"/>
              </p:ext>
            </p:extLst>
          </p:nvPr>
        </p:nvGraphicFramePr>
        <p:xfrm>
          <a:off x="770466" y="888999"/>
          <a:ext cx="4390602" cy="4753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1767">
                  <a:extLst>
                    <a:ext uri="{9D8B030D-6E8A-4147-A177-3AD203B41FA5}">
                      <a16:colId xmlns:a16="http://schemas.microsoft.com/office/drawing/2014/main" val="2142910063"/>
                    </a:ext>
                  </a:extLst>
                </a:gridCol>
                <a:gridCol w="731767">
                  <a:extLst>
                    <a:ext uri="{9D8B030D-6E8A-4147-A177-3AD203B41FA5}">
                      <a16:colId xmlns:a16="http://schemas.microsoft.com/office/drawing/2014/main" val="830715177"/>
                    </a:ext>
                  </a:extLst>
                </a:gridCol>
                <a:gridCol w="731767">
                  <a:extLst>
                    <a:ext uri="{9D8B030D-6E8A-4147-A177-3AD203B41FA5}">
                      <a16:colId xmlns:a16="http://schemas.microsoft.com/office/drawing/2014/main" val="3476076942"/>
                    </a:ext>
                  </a:extLst>
                </a:gridCol>
                <a:gridCol w="731767">
                  <a:extLst>
                    <a:ext uri="{9D8B030D-6E8A-4147-A177-3AD203B41FA5}">
                      <a16:colId xmlns:a16="http://schemas.microsoft.com/office/drawing/2014/main" val="1749590040"/>
                    </a:ext>
                  </a:extLst>
                </a:gridCol>
                <a:gridCol w="731767">
                  <a:extLst>
                    <a:ext uri="{9D8B030D-6E8A-4147-A177-3AD203B41FA5}">
                      <a16:colId xmlns:a16="http://schemas.microsoft.com/office/drawing/2014/main" val="2010502508"/>
                    </a:ext>
                  </a:extLst>
                </a:gridCol>
                <a:gridCol w="731767">
                  <a:extLst>
                    <a:ext uri="{9D8B030D-6E8A-4147-A177-3AD203B41FA5}">
                      <a16:colId xmlns:a16="http://schemas.microsoft.com/office/drawing/2014/main" val="1199242329"/>
                    </a:ext>
                  </a:extLst>
                </a:gridCol>
              </a:tblGrid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Ta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Tb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Tc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3683703582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S1R1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821227475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S1R2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323887080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S1R3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659528544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S1R4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160117215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S2R1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843195167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S2R2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3486886716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S2R3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1399680586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S2R4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448077569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S3R1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9501949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S3R2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548858456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S3R3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658610822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S3R4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3475964044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S4R1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776707069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S4R2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952523337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S4R3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921764404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S4R4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672260215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S5R1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1863065583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S5R2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70885585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S5R3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061606099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S5R4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444326539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S6R1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1450583277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S6R2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525337857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S6R3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1781745274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S6R4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V1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7114246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0218568-0B86-60BE-769C-7ACBE2C6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309" y="728133"/>
            <a:ext cx="5173557" cy="48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6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C8BFB-B8A9-F9B6-750D-FA685BD0D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A603-1691-9407-5097-FFAAED79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99"/>
            <a:ext cx="10515600" cy="541868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Hard Switching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FE12F70-EA77-3D04-3C96-4363B2129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60443"/>
              </p:ext>
            </p:extLst>
          </p:nvPr>
        </p:nvGraphicFramePr>
        <p:xfrm>
          <a:off x="127000" y="618066"/>
          <a:ext cx="4390602" cy="4753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1767">
                  <a:extLst>
                    <a:ext uri="{9D8B030D-6E8A-4147-A177-3AD203B41FA5}">
                      <a16:colId xmlns:a16="http://schemas.microsoft.com/office/drawing/2014/main" val="2142910063"/>
                    </a:ext>
                  </a:extLst>
                </a:gridCol>
                <a:gridCol w="731767">
                  <a:extLst>
                    <a:ext uri="{9D8B030D-6E8A-4147-A177-3AD203B41FA5}">
                      <a16:colId xmlns:a16="http://schemas.microsoft.com/office/drawing/2014/main" val="830715177"/>
                    </a:ext>
                  </a:extLst>
                </a:gridCol>
                <a:gridCol w="731767">
                  <a:extLst>
                    <a:ext uri="{9D8B030D-6E8A-4147-A177-3AD203B41FA5}">
                      <a16:colId xmlns:a16="http://schemas.microsoft.com/office/drawing/2014/main" val="3476076942"/>
                    </a:ext>
                  </a:extLst>
                </a:gridCol>
                <a:gridCol w="731767">
                  <a:extLst>
                    <a:ext uri="{9D8B030D-6E8A-4147-A177-3AD203B41FA5}">
                      <a16:colId xmlns:a16="http://schemas.microsoft.com/office/drawing/2014/main" val="1749590040"/>
                    </a:ext>
                  </a:extLst>
                </a:gridCol>
                <a:gridCol w="731767">
                  <a:extLst>
                    <a:ext uri="{9D8B030D-6E8A-4147-A177-3AD203B41FA5}">
                      <a16:colId xmlns:a16="http://schemas.microsoft.com/office/drawing/2014/main" val="2010502508"/>
                    </a:ext>
                  </a:extLst>
                </a:gridCol>
                <a:gridCol w="731767">
                  <a:extLst>
                    <a:ext uri="{9D8B030D-6E8A-4147-A177-3AD203B41FA5}">
                      <a16:colId xmlns:a16="http://schemas.microsoft.com/office/drawing/2014/main" val="1199242329"/>
                    </a:ext>
                  </a:extLst>
                </a:gridCol>
              </a:tblGrid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Ta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Tb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Tc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3683703582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S1R1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821227475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S1R2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323887080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S1R3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659528544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S1R4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160117215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S2R1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843195167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S2R2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3486886716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S2R3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1399680586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S2R4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448077569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S3R1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9501949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S3R2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548858456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S3R3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658610822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S3R4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3475964044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S4R1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776707069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S4R2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952523337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S4R3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921764404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S4R4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672260215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S5R1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1863065583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S5R2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70885585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S5R3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061606099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S5R4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444326539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Sector 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S6R1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1450583277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S6R2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2525337857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S6R3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1781745274"/>
                  </a:ext>
                </a:extLst>
              </a:tr>
              <a:tr h="176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 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Region 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S6R4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V12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V1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/>
                </a:tc>
                <a:extLst>
                  <a:ext uri="{0D108BD9-81ED-4DB2-BD59-A6C34878D82A}">
                    <a16:rowId xmlns:a16="http://schemas.microsoft.com/office/drawing/2014/main" val="7114246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D64AA29-E501-5A1F-FD21-DD5D7AD5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866" y="0"/>
            <a:ext cx="3953933" cy="3718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0">
                <a:extLst>
                  <a:ext uri="{FF2B5EF4-FFF2-40B4-BE49-F238E27FC236}">
                    <a16:creationId xmlns:a16="http://schemas.microsoft.com/office/drawing/2014/main" id="{BAE621F4-341B-465E-9454-ABE5BC45BADB}"/>
                  </a:ext>
                </a:extLst>
              </p:cNvPr>
              <p:cNvSpPr txBox="1"/>
              <p:nvPr/>
            </p:nvSpPr>
            <p:spPr>
              <a:xfrm>
                <a:off x="5135880" y="1005773"/>
                <a:ext cx="2834640" cy="40992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000" b="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IN" sz="2000" b="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/>
                  <a:t> </a:t>
                </a:r>
              </a:p>
            </p:txBody>
          </p:sp>
        </mc:Choice>
        <mc:Fallback xmlns="">
          <p:sp>
            <p:nvSpPr>
              <p:cNvPr id="3" name="TextBox 30">
                <a:extLst>
                  <a:ext uri="{FF2B5EF4-FFF2-40B4-BE49-F238E27FC236}">
                    <a16:creationId xmlns:a16="http://schemas.microsoft.com/office/drawing/2014/main" id="{BAE621F4-341B-465E-9454-ABE5BC45B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880" y="1005773"/>
                <a:ext cx="2834640" cy="409920"/>
              </a:xfrm>
              <a:prstGeom prst="rect">
                <a:avLst/>
              </a:prstGeom>
              <a:blipFill>
                <a:blip r:embed="rId3"/>
                <a:stretch>
                  <a:fillRect l="-3226" b="-13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1">
                <a:extLst>
                  <a:ext uri="{FF2B5EF4-FFF2-40B4-BE49-F238E27FC236}">
                    <a16:creationId xmlns:a16="http://schemas.microsoft.com/office/drawing/2014/main" id="{E29D28AE-ADF4-4085-9C1F-F50ED846BBFD}"/>
                  </a:ext>
                </a:extLst>
              </p:cNvPr>
              <p:cNvSpPr txBox="1"/>
              <p:nvPr/>
            </p:nvSpPr>
            <p:spPr>
              <a:xfrm>
                <a:off x="4922944" y="1477418"/>
                <a:ext cx="3802380" cy="4606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[1−2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000" b="0" i="1" kern="120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000" b="0" i="1" kern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IN" sz="2000" b="0" i="1" kern="12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2000" b="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/>
                  <a:t> </a:t>
                </a:r>
              </a:p>
            </p:txBody>
          </p:sp>
        </mc:Choice>
        <mc:Fallback xmlns="">
          <p:sp>
            <p:nvSpPr>
              <p:cNvPr id="4" name="TextBox 31">
                <a:extLst>
                  <a:ext uri="{FF2B5EF4-FFF2-40B4-BE49-F238E27FC236}">
                    <a16:creationId xmlns:a16="http://schemas.microsoft.com/office/drawing/2014/main" id="{E29D28AE-ADF4-4085-9C1F-F50ED846B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44" y="1477418"/>
                <a:ext cx="3802380" cy="46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2">
                <a:extLst>
                  <a:ext uri="{FF2B5EF4-FFF2-40B4-BE49-F238E27FC236}">
                    <a16:creationId xmlns:a16="http://schemas.microsoft.com/office/drawing/2014/main" id="{3CA9CAD3-CAA9-4916-89CC-A7F1230ED8CD}"/>
                  </a:ext>
                </a:extLst>
              </p:cNvPr>
              <p:cNvSpPr txBox="1"/>
              <p:nvPr/>
            </p:nvSpPr>
            <p:spPr>
              <a:xfrm>
                <a:off x="5135880" y="2118494"/>
                <a:ext cx="3246120" cy="3130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b="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/>
                  <a:t> </a:t>
                </a:r>
              </a:p>
            </p:txBody>
          </p:sp>
        </mc:Choice>
        <mc:Fallback xmlns="">
          <p:sp>
            <p:nvSpPr>
              <p:cNvPr id="5" name="TextBox 32">
                <a:extLst>
                  <a:ext uri="{FF2B5EF4-FFF2-40B4-BE49-F238E27FC236}">
                    <a16:creationId xmlns:a16="http://schemas.microsoft.com/office/drawing/2014/main" id="{3CA9CAD3-CAA9-4916-89CC-A7F1230ED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880" y="2118494"/>
                <a:ext cx="3246120" cy="313099"/>
              </a:xfrm>
              <a:prstGeom prst="rect">
                <a:avLst/>
              </a:prstGeom>
              <a:blipFill>
                <a:blip r:embed="rId5"/>
                <a:stretch>
                  <a:fillRect l="-2820" t="-3922"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2E9D2F-4A0D-13EF-2CF7-A437F4C444F5}"/>
              </a:ext>
            </a:extLst>
          </p:cNvPr>
          <p:cNvSpPr txBox="1"/>
          <p:nvPr/>
        </p:nvSpPr>
        <p:spPr>
          <a:xfrm>
            <a:off x="5135880" y="541867"/>
            <a:ext cx="193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3">
                <a:extLst>
                  <a:ext uri="{FF2B5EF4-FFF2-40B4-BE49-F238E27FC236}">
                    <a16:creationId xmlns:a16="http://schemas.microsoft.com/office/drawing/2014/main" id="{12A0FAE0-C98A-473E-B177-3E6FC40734ED}"/>
                  </a:ext>
                </a:extLst>
              </p:cNvPr>
              <p:cNvSpPr txBox="1"/>
              <p:nvPr/>
            </p:nvSpPr>
            <p:spPr>
              <a:xfrm>
                <a:off x="4789170" y="3272450"/>
                <a:ext cx="2613660" cy="3130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[1−2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/>
                  <a:t> </a:t>
                </a:r>
              </a:p>
            </p:txBody>
          </p:sp>
        </mc:Choice>
        <mc:Fallback xmlns="">
          <p:sp>
            <p:nvSpPr>
              <p:cNvPr id="7" name="TextBox 23">
                <a:extLst>
                  <a:ext uri="{FF2B5EF4-FFF2-40B4-BE49-F238E27FC236}">
                    <a16:creationId xmlns:a16="http://schemas.microsoft.com/office/drawing/2014/main" id="{12A0FAE0-C98A-473E-B177-3E6FC407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170" y="3272450"/>
                <a:ext cx="2613660" cy="313099"/>
              </a:xfrm>
              <a:prstGeom prst="rect">
                <a:avLst/>
              </a:prstGeom>
              <a:blipFill>
                <a:blip r:embed="rId6"/>
                <a:stretch>
                  <a:fillRect l="-3505" t="-1961" r="-1402"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2F8B9963-3FB2-47E3-9216-FE5A624BFD12}"/>
                  </a:ext>
                </a:extLst>
              </p:cNvPr>
              <p:cNvSpPr txBox="1"/>
              <p:nvPr/>
            </p:nvSpPr>
            <p:spPr>
              <a:xfrm>
                <a:off x="4789170" y="3677971"/>
                <a:ext cx="3200400" cy="4606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000" b="0" i="1" kern="120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000" b="0" i="1" kern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IN" sz="2000" b="0" i="1" kern="12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2000" b="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IN" sz="2000" b="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/>
                  <a:t> </a:t>
                </a:r>
              </a:p>
            </p:txBody>
          </p:sp>
        </mc:Choice>
        <mc:Fallback xmlns=""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2F8B9963-3FB2-47E3-9216-FE5A624BF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170" y="3677971"/>
                <a:ext cx="3200400" cy="4606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7">
                <a:extLst>
                  <a:ext uri="{FF2B5EF4-FFF2-40B4-BE49-F238E27FC236}">
                    <a16:creationId xmlns:a16="http://schemas.microsoft.com/office/drawing/2014/main" id="{D08F6503-0733-45E2-B027-A6E4C7310B6D}"/>
                  </a:ext>
                </a:extLst>
              </p:cNvPr>
              <p:cNvSpPr txBox="1"/>
              <p:nvPr/>
            </p:nvSpPr>
            <p:spPr>
              <a:xfrm>
                <a:off x="4789170" y="4184355"/>
                <a:ext cx="3246120" cy="4606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[1−2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000" b="0" i="1" kern="120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000" b="0" i="1" kern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IN" sz="2000" b="0" i="1" kern="12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000" b="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 dirty="0"/>
                  <a:t> </a:t>
                </a:r>
              </a:p>
            </p:txBody>
          </p:sp>
        </mc:Choice>
        <mc:Fallback xmlns="">
          <p:sp>
            <p:nvSpPr>
              <p:cNvPr id="11" name="TextBox 27">
                <a:extLst>
                  <a:ext uri="{FF2B5EF4-FFF2-40B4-BE49-F238E27FC236}">
                    <a16:creationId xmlns:a16="http://schemas.microsoft.com/office/drawing/2014/main" id="{D08F6503-0733-45E2-B027-A6E4C7310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170" y="4184355"/>
                <a:ext cx="3246120" cy="4606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42">
                <a:extLst>
                  <a:ext uri="{FF2B5EF4-FFF2-40B4-BE49-F238E27FC236}">
                    <a16:creationId xmlns:a16="http://schemas.microsoft.com/office/drawing/2014/main" id="{E0089397-394A-449F-B100-A1C404941FB9}"/>
                  </a:ext>
                </a:extLst>
              </p:cNvPr>
              <p:cNvSpPr txBox="1"/>
              <p:nvPr/>
            </p:nvSpPr>
            <p:spPr>
              <a:xfrm>
                <a:off x="573616" y="5755573"/>
                <a:ext cx="3238500" cy="40992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[2−2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IN" sz="2000" b="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/>
                  <a:t> </a:t>
                </a:r>
              </a:p>
            </p:txBody>
          </p:sp>
        </mc:Choice>
        <mc:Fallback xmlns="">
          <p:sp>
            <p:nvSpPr>
              <p:cNvPr id="12" name="TextBox 42">
                <a:extLst>
                  <a:ext uri="{FF2B5EF4-FFF2-40B4-BE49-F238E27FC236}">
                    <a16:creationId xmlns:a16="http://schemas.microsoft.com/office/drawing/2014/main" id="{E0089397-394A-449F-B100-A1C404941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16" y="5755573"/>
                <a:ext cx="3238500" cy="409920"/>
              </a:xfrm>
              <a:prstGeom prst="rect">
                <a:avLst/>
              </a:prstGeom>
              <a:blipFill>
                <a:blip r:embed="rId9"/>
                <a:stretch>
                  <a:fillRect l="-2637" b="-149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43">
                <a:extLst>
                  <a:ext uri="{FF2B5EF4-FFF2-40B4-BE49-F238E27FC236}">
                    <a16:creationId xmlns:a16="http://schemas.microsoft.com/office/drawing/2014/main" id="{9700BF29-22AC-4099-AC19-129AC71BDA94}"/>
                  </a:ext>
                </a:extLst>
              </p:cNvPr>
              <p:cNvSpPr txBox="1"/>
              <p:nvPr/>
            </p:nvSpPr>
            <p:spPr>
              <a:xfrm>
                <a:off x="573616" y="6252550"/>
                <a:ext cx="2316480" cy="3130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b="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 dirty="0"/>
                  <a:t> </a:t>
                </a:r>
              </a:p>
            </p:txBody>
          </p:sp>
        </mc:Choice>
        <mc:Fallback xmlns="">
          <p:sp>
            <p:nvSpPr>
              <p:cNvPr id="13" name="TextBox 43">
                <a:extLst>
                  <a:ext uri="{FF2B5EF4-FFF2-40B4-BE49-F238E27FC236}">
                    <a16:creationId xmlns:a16="http://schemas.microsoft.com/office/drawing/2014/main" id="{9700BF29-22AC-4099-AC19-129AC71BD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16" y="6252550"/>
                <a:ext cx="2316480" cy="313099"/>
              </a:xfrm>
              <a:prstGeom prst="rect">
                <a:avLst/>
              </a:prstGeom>
              <a:blipFill>
                <a:blip r:embed="rId10"/>
                <a:stretch>
                  <a:fillRect l="-3684" t="-3922" r="-2368"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4">
                <a:extLst>
                  <a:ext uri="{FF2B5EF4-FFF2-40B4-BE49-F238E27FC236}">
                    <a16:creationId xmlns:a16="http://schemas.microsoft.com/office/drawing/2014/main" id="{A2EFCFA1-1DF1-44D4-8278-E962846E1EBC}"/>
                  </a:ext>
                </a:extLst>
              </p:cNvPr>
              <p:cNvSpPr txBox="1"/>
              <p:nvPr/>
            </p:nvSpPr>
            <p:spPr>
              <a:xfrm>
                <a:off x="3307080" y="6165493"/>
                <a:ext cx="3246120" cy="4606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000" b="0" i="1" kern="120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000" b="0" i="1" kern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IN" sz="2000" b="0" i="1" kern="12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000" b="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IN" sz="2000" b="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/>
                  <a:t> </a:t>
                </a:r>
              </a:p>
            </p:txBody>
          </p:sp>
        </mc:Choice>
        <mc:Fallback xmlns="">
          <p:sp>
            <p:nvSpPr>
              <p:cNvPr id="14" name="TextBox 44">
                <a:extLst>
                  <a:ext uri="{FF2B5EF4-FFF2-40B4-BE49-F238E27FC236}">
                    <a16:creationId xmlns:a16="http://schemas.microsoft.com/office/drawing/2014/main" id="{A2EFCFA1-1DF1-44D4-8278-E962846E1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6165493"/>
                <a:ext cx="3246120" cy="4606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48">
                <a:extLst>
                  <a:ext uri="{FF2B5EF4-FFF2-40B4-BE49-F238E27FC236}">
                    <a16:creationId xmlns:a16="http://schemas.microsoft.com/office/drawing/2014/main" id="{74F0A06D-CB03-428B-815D-47A9B9F2AA2A}"/>
                  </a:ext>
                </a:extLst>
              </p:cNvPr>
              <p:cNvSpPr txBox="1"/>
              <p:nvPr/>
            </p:nvSpPr>
            <p:spPr>
              <a:xfrm>
                <a:off x="8382000" y="5058267"/>
                <a:ext cx="3200400" cy="3130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b="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IN" sz="2000" b="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 dirty="0"/>
                  <a:t> </a:t>
                </a:r>
              </a:p>
            </p:txBody>
          </p:sp>
        </mc:Choice>
        <mc:Fallback xmlns="">
          <p:sp>
            <p:nvSpPr>
              <p:cNvPr id="15" name="TextBox 48">
                <a:extLst>
                  <a:ext uri="{FF2B5EF4-FFF2-40B4-BE49-F238E27FC236}">
                    <a16:creationId xmlns:a16="http://schemas.microsoft.com/office/drawing/2014/main" id="{74F0A06D-CB03-428B-815D-47A9B9F2A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5058267"/>
                <a:ext cx="3200400" cy="313099"/>
              </a:xfrm>
              <a:prstGeom prst="rect">
                <a:avLst/>
              </a:prstGeom>
              <a:blipFill>
                <a:blip r:embed="rId12"/>
                <a:stretch>
                  <a:fillRect l="-2667" t="-1961"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54">
                <a:extLst>
                  <a:ext uri="{FF2B5EF4-FFF2-40B4-BE49-F238E27FC236}">
                    <a16:creationId xmlns:a16="http://schemas.microsoft.com/office/drawing/2014/main" id="{1B2F2214-C496-4F9F-9A05-BBD6BB21C1AD}"/>
                  </a:ext>
                </a:extLst>
              </p:cNvPr>
              <p:cNvSpPr txBox="1"/>
              <p:nvPr/>
            </p:nvSpPr>
            <p:spPr>
              <a:xfrm>
                <a:off x="8336280" y="5525253"/>
                <a:ext cx="3246120" cy="4606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000" b="0" i="1" kern="120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000" b="0" i="1" kern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IN" sz="2000" b="0" i="1" kern="12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000" b="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/>
                  <a:t> </a:t>
                </a:r>
              </a:p>
            </p:txBody>
          </p:sp>
        </mc:Choice>
        <mc:Fallback xmlns="">
          <p:sp>
            <p:nvSpPr>
              <p:cNvPr id="16" name="TextBox 54">
                <a:extLst>
                  <a:ext uri="{FF2B5EF4-FFF2-40B4-BE49-F238E27FC236}">
                    <a16:creationId xmlns:a16="http://schemas.microsoft.com/office/drawing/2014/main" id="{1B2F2214-C496-4F9F-9A05-BBD6BB21C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80" y="5525253"/>
                <a:ext cx="3246120" cy="4606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58">
                <a:extLst>
                  <a:ext uri="{FF2B5EF4-FFF2-40B4-BE49-F238E27FC236}">
                    <a16:creationId xmlns:a16="http://schemas.microsoft.com/office/drawing/2014/main" id="{B40F9500-DAC7-40AD-BF45-348C549BA3A7}"/>
                  </a:ext>
                </a:extLst>
              </p:cNvPr>
              <p:cNvSpPr txBox="1"/>
              <p:nvPr/>
            </p:nvSpPr>
            <p:spPr>
              <a:xfrm>
                <a:off x="8244417" y="6082480"/>
                <a:ext cx="3238500" cy="40992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[2−2 </m:t>
                    </m:r>
                    <m:sSub>
                      <m:sSub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unc>
                      <m:funcPr>
                        <m:ctrlPr>
                          <a:rPr lang="en-IN" sz="2000" b="0" i="1" kern="120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kern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IN" sz="2000" b="0" i="1" kern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IN" sz="2000" b="0" i="1" kern="1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IN" sz="2000" b="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kern="1200"/>
                  <a:t> </a:t>
                </a:r>
              </a:p>
            </p:txBody>
          </p:sp>
        </mc:Choice>
        <mc:Fallback xmlns="">
          <p:sp>
            <p:nvSpPr>
              <p:cNvPr id="17" name="TextBox 58">
                <a:extLst>
                  <a:ext uri="{FF2B5EF4-FFF2-40B4-BE49-F238E27FC236}">
                    <a16:creationId xmlns:a16="http://schemas.microsoft.com/office/drawing/2014/main" id="{B40F9500-DAC7-40AD-BF45-348C549BA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417" y="6082480"/>
                <a:ext cx="3238500" cy="409920"/>
              </a:xfrm>
              <a:prstGeom prst="rect">
                <a:avLst/>
              </a:prstGeom>
              <a:blipFill>
                <a:blip r:embed="rId14"/>
                <a:stretch>
                  <a:fillRect l="-2632" b="-13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7A33433-3682-26F9-2C5F-7CAC04301A44}"/>
              </a:ext>
            </a:extLst>
          </p:cNvPr>
          <p:cNvSpPr txBox="1"/>
          <p:nvPr/>
        </p:nvSpPr>
        <p:spPr>
          <a:xfrm>
            <a:off x="5111538" y="2817419"/>
            <a:ext cx="193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Region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75DF82-96A4-2A5F-794D-23FC9FE9975C}"/>
              </a:ext>
            </a:extLst>
          </p:cNvPr>
          <p:cNvSpPr txBox="1"/>
          <p:nvPr/>
        </p:nvSpPr>
        <p:spPr>
          <a:xfrm>
            <a:off x="3963246" y="5694237"/>
            <a:ext cx="193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Region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997234-4AFA-C7AC-CE80-9B2297A1510B}"/>
              </a:ext>
            </a:extLst>
          </p:cNvPr>
          <p:cNvSpPr txBox="1"/>
          <p:nvPr/>
        </p:nvSpPr>
        <p:spPr>
          <a:xfrm>
            <a:off x="9044938" y="4535048"/>
            <a:ext cx="193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Region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43">
                <a:extLst>
                  <a:ext uri="{FF2B5EF4-FFF2-40B4-BE49-F238E27FC236}">
                    <a16:creationId xmlns:a16="http://schemas.microsoft.com/office/drawing/2014/main" id="{3CB75798-3950-8319-B080-FFFE8A14D98F}"/>
                  </a:ext>
                </a:extLst>
              </p:cNvPr>
              <p:cNvSpPr txBox="1"/>
              <p:nvPr/>
            </p:nvSpPr>
            <p:spPr>
              <a:xfrm>
                <a:off x="4920191" y="4812114"/>
                <a:ext cx="2316480" cy="40992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sz="2000" b="0" i="1" kern="1200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r>
                      <a:rPr lang="en-IN" sz="2000" b="0" i="1" kern="1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kern="120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0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sz="2000" b="0" i="1" kern="1200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IN" sz="2000" b="0" i="1" kern="12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000" b="0" i="1" kern="1200" smtClean="0">
                        <a:latin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n-IN" sz="2000" b="0" i="1" kern="12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sz="2000" b="0" i="1" kern="120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000" kern="1200" dirty="0"/>
                  <a:t> </a:t>
                </a:r>
              </a:p>
            </p:txBody>
          </p:sp>
        </mc:Choice>
        <mc:Fallback xmlns="">
          <p:sp>
            <p:nvSpPr>
              <p:cNvPr id="21" name="TextBox 43">
                <a:extLst>
                  <a:ext uri="{FF2B5EF4-FFF2-40B4-BE49-F238E27FC236}">
                    <a16:creationId xmlns:a16="http://schemas.microsoft.com/office/drawing/2014/main" id="{3CB75798-3950-8319-B080-FFFE8A14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191" y="4812114"/>
                <a:ext cx="2316480" cy="409920"/>
              </a:xfrm>
              <a:prstGeom prst="rect">
                <a:avLst/>
              </a:prstGeom>
              <a:blipFill>
                <a:blip r:embed="rId15"/>
                <a:stretch>
                  <a:fillRect l="-3947" b="-13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4992308-0706-C67F-8515-1644234665B0}"/>
              </a:ext>
            </a:extLst>
          </p:cNvPr>
          <p:cNvSpPr txBox="1"/>
          <p:nvPr/>
        </p:nvSpPr>
        <p:spPr>
          <a:xfrm>
            <a:off x="6143305" y="5254455"/>
            <a:ext cx="127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N= 0 to 5 </a:t>
            </a:r>
          </a:p>
        </p:txBody>
      </p:sp>
    </p:spTree>
    <p:extLst>
      <p:ext uri="{BB962C8B-B14F-4D97-AF65-F5344CB8AC3E}">
        <p14:creationId xmlns:p14="http://schemas.microsoft.com/office/powerpoint/2010/main" val="189588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DF4A4-8AE2-A4AA-9925-BED21012E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520B-6BC3-B127-5CF3-8A020E7C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99"/>
            <a:ext cx="10515600" cy="541868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Switching design requirements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7566AEE-5E69-9662-C77C-1BAB5DE8D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093522"/>
              </p:ext>
            </p:extLst>
          </p:nvPr>
        </p:nvGraphicFramePr>
        <p:xfrm>
          <a:off x="4918709" y="891600"/>
          <a:ext cx="7401984" cy="23325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266">
                  <a:extLst>
                    <a:ext uri="{9D8B030D-6E8A-4147-A177-3AD203B41FA5}">
                      <a16:colId xmlns:a16="http://schemas.microsoft.com/office/drawing/2014/main" val="3542424106"/>
                    </a:ext>
                  </a:extLst>
                </a:gridCol>
                <a:gridCol w="6777718">
                  <a:extLst>
                    <a:ext uri="{9D8B030D-6E8A-4147-A177-3AD203B41FA5}">
                      <a16:colId xmlns:a16="http://schemas.microsoft.com/office/drawing/2014/main" val="59040436"/>
                    </a:ext>
                  </a:extLst>
                </a:gridCol>
              </a:tblGrid>
              <a:tr h="517058"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Requirement of switching sequence design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6886219"/>
                  </a:ext>
                </a:extLst>
              </a:tr>
              <a:tr h="7698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Transition from one switching state to another switching state requires operation of two switches within same leg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4388138"/>
                  </a:ext>
                </a:extLst>
              </a:tr>
              <a:tr h="2757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One switch turns On, another Turns Off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4948821"/>
                  </a:ext>
                </a:extLst>
              </a:tr>
              <a:tr h="7698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Transition of </a:t>
                      </a:r>
                      <a:r>
                        <a:rPr lang="en-US" sz="1100" u="none" strike="noStrike" dirty="0" err="1">
                          <a:effectLst/>
                        </a:rPr>
                        <a:t>Vref</a:t>
                      </a:r>
                      <a:r>
                        <a:rPr lang="en-US" sz="1100" u="none" strike="noStrike" dirty="0">
                          <a:effectLst/>
                        </a:rPr>
                        <a:t> from one region or sector to another must take minimum switching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836047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B94F9E-E039-1673-C72B-E7DC31550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073263"/>
              </p:ext>
            </p:extLst>
          </p:nvPr>
        </p:nvGraphicFramePr>
        <p:xfrm>
          <a:off x="5087408" y="3429000"/>
          <a:ext cx="6623049" cy="3238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4511">
                  <a:extLst>
                    <a:ext uri="{9D8B030D-6E8A-4147-A177-3AD203B41FA5}">
                      <a16:colId xmlns:a16="http://schemas.microsoft.com/office/drawing/2014/main" val="190178844"/>
                    </a:ext>
                  </a:extLst>
                </a:gridCol>
                <a:gridCol w="3164174">
                  <a:extLst>
                    <a:ext uri="{9D8B030D-6E8A-4147-A177-3AD203B41FA5}">
                      <a16:colId xmlns:a16="http://schemas.microsoft.com/office/drawing/2014/main" val="4133240152"/>
                    </a:ext>
                  </a:extLst>
                </a:gridCol>
                <a:gridCol w="1287384">
                  <a:extLst>
                    <a:ext uri="{9D8B030D-6E8A-4147-A177-3AD203B41FA5}">
                      <a16:colId xmlns:a16="http://schemas.microsoft.com/office/drawing/2014/main" val="1501448258"/>
                    </a:ext>
                  </a:extLst>
                </a:gridCol>
                <a:gridCol w="1426980">
                  <a:extLst>
                    <a:ext uri="{9D8B030D-6E8A-4147-A177-3AD203B41FA5}">
                      <a16:colId xmlns:a16="http://schemas.microsoft.com/office/drawing/2014/main" val="39186316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Effect of Switching states on Vz Voltage deviaiton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246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O states [PPP,OOO,NNN]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Z is disconnected no change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312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POO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iz current flows into Z point, voltge increases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044204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ONN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iz current flows out of  Z point, voltge decreases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8558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PON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 phsae +ve, B phase 0 volt, C phase - ve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 current to Z point depends on the inverter - network condition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73752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PNN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Phases are connected between +ve and -ve and Z point is diconnected so no impact on neutral volt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2424163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2026409-2572-D88B-F632-C792FC12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2" y="618067"/>
            <a:ext cx="4288368" cy="58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96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3537</Words>
  <Application>Microsoft Office PowerPoint</Application>
  <PresentationFormat>Widescreen</PresentationFormat>
  <Paragraphs>1590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Aptos Narrow</vt:lpstr>
      <vt:lpstr>Arial</vt:lpstr>
      <vt:lpstr>Calibri</vt:lpstr>
      <vt:lpstr>Cambria Math</vt:lpstr>
      <vt:lpstr>Office Theme</vt:lpstr>
      <vt:lpstr>Three Level inverter</vt:lpstr>
      <vt:lpstr>Why three level inverter</vt:lpstr>
      <vt:lpstr>Switching State</vt:lpstr>
      <vt:lpstr>Switching Combinations</vt:lpstr>
      <vt:lpstr>Phase voltages as per Switching Combinations</vt:lpstr>
      <vt:lpstr>Condition for region selection</vt:lpstr>
      <vt:lpstr>Hard Switching</vt:lpstr>
      <vt:lpstr>Hard Switching</vt:lpstr>
      <vt:lpstr>Switching design requirements</vt:lpstr>
      <vt:lpstr>Subregion Selection for Minimum Voltage deviation</vt:lpstr>
      <vt:lpstr>Subregion Selection for Minimum Voltage deviation</vt:lpstr>
      <vt:lpstr>Parameters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Rachakonda S R Akshay</dc:creator>
  <cp:lastModifiedBy>Rachakonda S R Akshay</cp:lastModifiedBy>
  <cp:revision>1</cp:revision>
  <dcterms:created xsi:type="dcterms:W3CDTF">2024-10-27T13:51:02Z</dcterms:created>
  <dcterms:modified xsi:type="dcterms:W3CDTF">2024-11-15T07:55:51Z</dcterms:modified>
</cp:coreProperties>
</file>